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2"/>
  </p:notesMasterIdLst>
  <p:sldIdLst>
    <p:sldId id="256" r:id="rId2"/>
    <p:sldId id="292" r:id="rId3"/>
    <p:sldId id="291" r:id="rId4"/>
    <p:sldId id="258" r:id="rId5"/>
    <p:sldId id="264" r:id="rId6"/>
    <p:sldId id="265" r:id="rId7"/>
    <p:sldId id="266" r:id="rId8"/>
    <p:sldId id="275" r:id="rId9"/>
    <p:sldId id="293" r:id="rId10"/>
    <p:sldId id="272" r:id="rId11"/>
    <p:sldId id="286" r:id="rId12"/>
    <p:sldId id="294" r:id="rId13"/>
    <p:sldId id="296" r:id="rId14"/>
    <p:sldId id="267" r:id="rId15"/>
    <p:sldId id="299" r:id="rId16"/>
    <p:sldId id="269" r:id="rId17"/>
    <p:sldId id="270" r:id="rId18"/>
    <p:sldId id="285" r:id="rId19"/>
    <p:sldId id="277" r:id="rId20"/>
    <p:sldId id="261" r:id="rId21"/>
    <p:sldId id="289" r:id="rId22"/>
    <p:sldId id="284" r:id="rId23"/>
    <p:sldId id="262" r:id="rId24"/>
    <p:sldId id="300" r:id="rId25"/>
    <p:sldId id="288" r:id="rId26"/>
    <p:sldId id="301" r:id="rId27"/>
    <p:sldId id="290" r:id="rId28"/>
    <p:sldId id="295" r:id="rId29"/>
    <p:sldId id="271" r:id="rId30"/>
    <p:sldId id="263"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0D568"/>
    <a:srgbClr val="ED5564"/>
    <a:srgbClr val="FFCE54"/>
    <a:srgbClr val="4FC1E8"/>
    <a:srgbClr val="AC92EB"/>
    <a:srgbClr val="FFC5E4"/>
    <a:srgbClr val="5B9BD5"/>
    <a:srgbClr val="FFFFFF"/>
    <a:srgbClr val="B5D5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4774" autoAdjust="0"/>
  </p:normalViewPr>
  <p:slideViewPr>
    <p:cSldViewPr snapToGrid="0">
      <p:cViewPr varScale="1">
        <p:scale>
          <a:sx n="59" d="100"/>
          <a:sy n="59" d="100"/>
        </p:scale>
        <p:origin x="245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03DC83-6C27-45F0-83E4-26F854D990F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E9CCFAAB-294A-46FF-8D9F-9F3E832D164F}">
      <dgm:prSet/>
      <dgm:spPr/>
      <dgm:t>
        <a:bodyPr/>
        <a:lstStyle/>
        <a:p>
          <a:r>
            <a:rPr lang="es-ES" dirty="0">
              <a:solidFill>
                <a:schemeClr val="tx1"/>
              </a:solidFill>
            </a:rPr>
            <a:t>Introducción</a:t>
          </a:r>
          <a:endParaRPr lang="en-US" dirty="0">
            <a:solidFill>
              <a:schemeClr val="tx1"/>
            </a:solidFill>
          </a:endParaRPr>
        </a:p>
      </dgm:t>
    </dgm:pt>
    <dgm:pt modelId="{AE4013C7-7A70-47B2-A30C-4A1F6B5FDA59}" type="parTrans" cxnId="{118AF2C8-9958-4FA6-A7AE-C7B0DAA4EB43}">
      <dgm:prSet/>
      <dgm:spPr/>
      <dgm:t>
        <a:bodyPr/>
        <a:lstStyle/>
        <a:p>
          <a:endParaRPr lang="en-US"/>
        </a:p>
      </dgm:t>
    </dgm:pt>
    <dgm:pt modelId="{235EE67E-9621-40FC-BE1F-C2E8241A23E6}" type="sibTrans" cxnId="{118AF2C8-9958-4FA6-A7AE-C7B0DAA4EB43}">
      <dgm:prSet/>
      <dgm:spPr/>
      <dgm:t>
        <a:bodyPr/>
        <a:lstStyle/>
        <a:p>
          <a:endParaRPr lang="en-US"/>
        </a:p>
      </dgm:t>
    </dgm:pt>
    <dgm:pt modelId="{AF329162-5202-47D1-A157-7445204FCC46}">
      <dgm:prSet/>
      <dgm:spPr/>
      <dgm:t>
        <a:bodyPr/>
        <a:lstStyle/>
        <a:p>
          <a:r>
            <a:rPr lang="es-ES" dirty="0">
              <a:solidFill>
                <a:schemeClr val="tx1"/>
              </a:solidFill>
            </a:rPr>
            <a:t>Desarrollo</a:t>
          </a:r>
          <a:endParaRPr lang="en-US" dirty="0">
            <a:solidFill>
              <a:schemeClr val="tx1"/>
            </a:solidFill>
          </a:endParaRPr>
        </a:p>
      </dgm:t>
    </dgm:pt>
    <dgm:pt modelId="{0F1CCDF7-0C2A-4612-80EA-E092C158772E}" type="parTrans" cxnId="{D1E6B29B-AC92-437C-B562-A134C8F6481D}">
      <dgm:prSet/>
      <dgm:spPr/>
      <dgm:t>
        <a:bodyPr/>
        <a:lstStyle/>
        <a:p>
          <a:endParaRPr lang="en-US"/>
        </a:p>
      </dgm:t>
    </dgm:pt>
    <dgm:pt modelId="{7704FEA9-BE66-429F-9362-C5A9507A2ADA}" type="sibTrans" cxnId="{D1E6B29B-AC92-437C-B562-A134C8F6481D}">
      <dgm:prSet/>
      <dgm:spPr/>
      <dgm:t>
        <a:bodyPr/>
        <a:lstStyle/>
        <a:p>
          <a:endParaRPr lang="en-US"/>
        </a:p>
      </dgm:t>
    </dgm:pt>
    <dgm:pt modelId="{DC8F2727-2939-4954-A3F9-72BF6606E248}">
      <dgm:prSet/>
      <dgm:spPr/>
      <dgm:t>
        <a:bodyPr/>
        <a:lstStyle/>
        <a:p>
          <a:r>
            <a:rPr lang="es-ES" dirty="0">
              <a:solidFill>
                <a:schemeClr val="tx1"/>
              </a:solidFill>
            </a:rPr>
            <a:t>Resultados</a:t>
          </a:r>
          <a:endParaRPr lang="en-US" dirty="0">
            <a:solidFill>
              <a:schemeClr val="tx1"/>
            </a:solidFill>
          </a:endParaRPr>
        </a:p>
      </dgm:t>
    </dgm:pt>
    <dgm:pt modelId="{5E9BD7CC-F672-4121-AE96-144391576D6F}" type="parTrans" cxnId="{34991FED-6628-46EF-AA03-8190A0D84126}">
      <dgm:prSet/>
      <dgm:spPr/>
      <dgm:t>
        <a:bodyPr/>
        <a:lstStyle/>
        <a:p>
          <a:endParaRPr lang="en-US"/>
        </a:p>
      </dgm:t>
    </dgm:pt>
    <dgm:pt modelId="{16676926-951E-4FAF-9E07-E22CE0928DDB}" type="sibTrans" cxnId="{34991FED-6628-46EF-AA03-8190A0D84126}">
      <dgm:prSet/>
      <dgm:spPr/>
      <dgm:t>
        <a:bodyPr/>
        <a:lstStyle/>
        <a:p>
          <a:endParaRPr lang="en-US"/>
        </a:p>
      </dgm:t>
    </dgm:pt>
    <dgm:pt modelId="{615AD1FD-FBB3-476E-B7BC-A14D477C07B3}">
      <dgm:prSet/>
      <dgm:spPr/>
      <dgm:t>
        <a:bodyPr/>
        <a:lstStyle/>
        <a:p>
          <a:r>
            <a:rPr lang="en-US" dirty="0">
              <a:solidFill>
                <a:schemeClr val="tx1"/>
              </a:solidFill>
            </a:rPr>
            <a:t>Estado del arte</a:t>
          </a:r>
        </a:p>
      </dgm:t>
    </dgm:pt>
    <dgm:pt modelId="{04B96D4D-3B56-46E2-B36E-43CA7CD51482}" type="parTrans" cxnId="{1D1D448A-BB62-401A-A159-DFE80B8CF7C6}">
      <dgm:prSet/>
      <dgm:spPr/>
      <dgm:t>
        <a:bodyPr/>
        <a:lstStyle/>
        <a:p>
          <a:endParaRPr lang="en-US"/>
        </a:p>
      </dgm:t>
    </dgm:pt>
    <dgm:pt modelId="{DDEA5D02-685F-4203-8F89-9CC1819F6471}" type="sibTrans" cxnId="{1D1D448A-BB62-401A-A159-DFE80B8CF7C6}">
      <dgm:prSet/>
      <dgm:spPr/>
      <dgm:t>
        <a:bodyPr/>
        <a:lstStyle/>
        <a:p>
          <a:endParaRPr lang="en-US"/>
        </a:p>
      </dgm:t>
    </dgm:pt>
    <dgm:pt modelId="{D42C7D2A-F0F8-4200-8845-F3E7837C8FAE}">
      <dgm:prSet/>
      <dgm:spPr/>
      <dgm:t>
        <a:bodyPr/>
        <a:lstStyle/>
        <a:p>
          <a:r>
            <a:rPr lang="es-ES" noProof="0" dirty="0">
              <a:solidFill>
                <a:schemeClr val="tx1"/>
              </a:solidFill>
            </a:rPr>
            <a:t>Conclusiones</a:t>
          </a:r>
          <a:r>
            <a:rPr lang="en-US" dirty="0">
              <a:solidFill>
                <a:schemeClr val="tx1"/>
              </a:solidFill>
            </a:rPr>
            <a:t> y </a:t>
          </a:r>
          <a:r>
            <a:rPr lang="es-ES" noProof="0" dirty="0">
              <a:solidFill>
                <a:schemeClr val="tx1"/>
              </a:solidFill>
            </a:rPr>
            <a:t>trabajo</a:t>
          </a:r>
          <a:r>
            <a:rPr lang="en-US" dirty="0">
              <a:solidFill>
                <a:schemeClr val="tx1"/>
              </a:solidFill>
            </a:rPr>
            <a:t> </a:t>
          </a:r>
          <a:r>
            <a:rPr lang="es-ES" noProof="0" dirty="0">
              <a:solidFill>
                <a:schemeClr val="tx1"/>
              </a:solidFill>
            </a:rPr>
            <a:t>futuro</a:t>
          </a:r>
        </a:p>
      </dgm:t>
    </dgm:pt>
    <dgm:pt modelId="{87025982-3FD1-41DD-9B48-7CD8F23B0592}" type="parTrans" cxnId="{E5685559-D7EF-42E1-B2DC-B75F9C0B72EE}">
      <dgm:prSet/>
      <dgm:spPr/>
      <dgm:t>
        <a:bodyPr/>
        <a:lstStyle/>
        <a:p>
          <a:endParaRPr lang="es-ES"/>
        </a:p>
      </dgm:t>
    </dgm:pt>
    <dgm:pt modelId="{E9B85993-9CA8-4848-92BC-955EB040F7F2}" type="sibTrans" cxnId="{E5685559-D7EF-42E1-B2DC-B75F9C0B72EE}">
      <dgm:prSet/>
      <dgm:spPr/>
      <dgm:t>
        <a:bodyPr/>
        <a:lstStyle/>
        <a:p>
          <a:endParaRPr lang="es-ES"/>
        </a:p>
      </dgm:t>
    </dgm:pt>
    <dgm:pt modelId="{EE7D32D2-8D49-4F39-8126-89384C341F41}" type="pres">
      <dgm:prSet presAssocID="{7B03DC83-6C27-45F0-83E4-26F854D990FA}" presName="vert0" presStyleCnt="0">
        <dgm:presLayoutVars>
          <dgm:dir/>
          <dgm:animOne val="branch"/>
          <dgm:animLvl val="lvl"/>
        </dgm:presLayoutVars>
      </dgm:prSet>
      <dgm:spPr/>
    </dgm:pt>
    <dgm:pt modelId="{C363481D-5106-4277-84AA-7550D904D09A}" type="pres">
      <dgm:prSet presAssocID="{E9CCFAAB-294A-46FF-8D9F-9F3E832D164F}" presName="thickLine" presStyleLbl="alignNode1" presStyleIdx="0" presStyleCnt="5"/>
      <dgm:spPr/>
    </dgm:pt>
    <dgm:pt modelId="{2328F16E-4D3F-4156-8C87-37545F69B928}" type="pres">
      <dgm:prSet presAssocID="{E9CCFAAB-294A-46FF-8D9F-9F3E832D164F}" presName="horz1" presStyleCnt="0"/>
      <dgm:spPr/>
    </dgm:pt>
    <dgm:pt modelId="{5B8CE382-D127-49C8-80AB-AF1E96CF12ED}" type="pres">
      <dgm:prSet presAssocID="{E9CCFAAB-294A-46FF-8D9F-9F3E832D164F}" presName="tx1" presStyleLbl="revTx" presStyleIdx="0" presStyleCnt="5"/>
      <dgm:spPr/>
    </dgm:pt>
    <dgm:pt modelId="{3764283C-1D59-4F6D-B8FE-C649AE488B78}" type="pres">
      <dgm:prSet presAssocID="{E9CCFAAB-294A-46FF-8D9F-9F3E832D164F}" presName="vert1" presStyleCnt="0"/>
      <dgm:spPr/>
    </dgm:pt>
    <dgm:pt modelId="{ABFD32B9-37F2-46DA-B2D1-068BEB027364}" type="pres">
      <dgm:prSet presAssocID="{615AD1FD-FBB3-476E-B7BC-A14D477C07B3}" presName="thickLine" presStyleLbl="alignNode1" presStyleIdx="1" presStyleCnt="5"/>
      <dgm:spPr/>
    </dgm:pt>
    <dgm:pt modelId="{BC1A47AA-4A4D-403F-8B01-66D40B429B40}" type="pres">
      <dgm:prSet presAssocID="{615AD1FD-FBB3-476E-B7BC-A14D477C07B3}" presName="horz1" presStyleCnt="0"/>
      <dgm:spPr/>
    </dgm:pt>
    <dgm:pt modelId="{9F7E3453-3010-4FED-BD5F-8B91977F8DAF}" type="pres">
      <dgm:prSet presAssocID="{615AD1FD-FBB3-476E-B7BC-A14D477C07B3}" presName="tx1" presStyleLbl="revTx" presStyleIdx="1" presStyleCnt="5"/>
      <dgm:spPr/>
    </dgm:pt>
    <dgm:pt modelId="{C7FB99D8-36C6-4A49-A4D9-CCFB2E42B275}" type="pres">
      <dgm:prSet presAssocID="{615AD1FD-FBB3-476E-B7BC-A14D477C07B3}" presName="vert1" presStyleCnt="0"/>
      <dgm:spPr/>
    </dgm:pt>
    <dgm:pt modelId="{48AF752D-6205-49E2-9680-C0B2D1CC3EAF}" type="pres">
      <dgm:prSet presAssocID="{AF329162-5202-47D1-A157-7445204FCC46}" presName="thickLine" presStyleLbl="alignNode1" presStyleIdx="2" presStyleCnt="5"/>
      <dgm:spPr/>
    </dgm:pt>
    <dgm:pt modelId="{2F60CBFD-091C-446D-AEE3-1BAB0203915D}" type="pres">
      <dgm:prSet presAssocID="{AF329162-5202-47D1-A157-7445204FCC46}" presName="horz1" presStyleCnt="0"/>
      <dgm:spPr/>
    </dgm:pt>
    <dgm:pt modelId="{171895C8-15E1-4A1E-B2AF-E9737DE1A1A4}" type="pres">
      <dgm:prSet presAssocID="{AF329162-5202-47D1-A157-7445204FCC46}" presName="tx1" presStyleLbl="revTx" presStyleIdx="2" presStyleCnt="5"/>
      <dgm:spPr/>
    </dgm:pt>
    <dgm:pt modelId="{41FBD0FB-8743-487F-A5F6-785556A8BA16}" type="pres">
      <dgm:prSet presAssocID="{AF329162-5202-47D1-A157-7445204FCC46}" presName="vert1" presStyleCnt="0"/>
      <dgm:spPr/>
    </dgm:pt>
    <dgm:pt modelId="{1C1DA827-8C1D-4CA5-804F-40BBEBC66E20}" type="pres">
      <dgm:prSet presAssocID="{DC8F2727-2939-4954-A3F9-72BF6606E248}" presName="thickLine" presStyleLbl="alignNode1" presStyleIdx="3" presStyleCnt="5"/>
      <dgm:spPr/>
    </dgm:pt>
    <dgm:pt modelId="{ABA90AC0-F44F-416D-8DA1-8643654BA280}" type="pres">
      <dgm:prSet presAssocID="{DC8F2727-2939-4954-A3F9-72BF6606E248}" presName="horz1" presStyleCnt="0"/>
      <dgm:spPr/>
    </dgm:pt>
    <dgm:pt modelId="{4C7A848D-6BAE-463D-BD90-51440EE09574}" type="pres">
      <dgm:prSet presAssocID="{DC8F2727-2939-4954-A3F9-72BF6606E248}" presName="tx1" presStyleLbl="revTx" presStyleIdx="3" presStyleCnt="5"/>
      <dgm:spPr/>
    </dgm:pt>
    <dgm:pt modelId="{6B9D9F2A-938E-4CFD-BDE5-CAAFBAB23178}" type="pres">
      <dgm:prSet presAssocID="{DC8F2727-2939-4954-A3F9-72BF6606E248}" presName="vert1" presStyleCnt="0"/>
      <dgm:spPr/>
    </dgm:pt>
    <dgm:pt modelId="{4BE71705-6287-49DD-BFBD-0919FA2316AF}" type="pres">
      <dgm:prSet presAssocID="{D42C7D2A-F0F8-4200-8845-F3E7837C8FAE}" presName="thickLine" presStyleLbl="alignNode1" presStyleIdx="4" presStyleCnt="5"/>
      <dgm:spPr/>
    </dgm:pt>
    <dgm:pt modelId="{6B3FB31F-3B4C-45F3-9251-EC1D4644C76B}" type="pres">
      <dgm:prSet presAssocID="{D42C7D2A-F0F8-4200-8845-F3E7837C8FAE}" presName="horz1" presStyleCnt="0"/>
      <dgm:spPr/>
    </dgm:pt>
    <dgm:pt modelId="{DB8CE918-70EF-4D19-878D-4893B5C4717E}" type="pres">
      <dgm:prSet presAssocID="{D42C7D2A-F0F8-4200-8845-F3E7837C8FAE}" presName="tx1" presStyleLbl="revTx" presStyleIdx="4" presStyleCnt="5"/>
      <dgm:spPr/>
    </dgm:pt>
    <dgm:pt modelId="{E8CDF50F-5D8C-4ECA-AACB-F6C9CFE3BA52}" type="pres">
      <dgm:prSet presAssocID="{D42C7D2A-F0F8-4200-8845-F3E7837C8FAE}" presName="vert1" presStyleCnt="0"/>
      <dgm:spPr/>
    </dgm:pt>
  </dgm:ptLst>
  <dgm:cxnLst>
    <dgm:cxn modelId="{EE7B5E48-61B4-477A-8613-449C05BA042D}" type="presOf" srcId="{DC8F2727-2939-4954-A3F9-72BF6606E248}" destId="{4C7A848D-6BAE-463D-BD90-51440EE09574}" srcOrd="0" destOrd="0" presId="urn:microsoft.com/office/officeart/2008/layout/LinedList"/>
    <dgm:cxn modelId="{6031FB4E-36B5-4EA6-A3D7-8695717BEEC6}" type="presOf" srcId="{D42C7D2A-F0F8-4200-8845-F3E7837C8FAE}" destId="{DB8CE918-70EF-4D19-878D-4893B5C4717E}" srcOrd="0" destOrd="0" presId="urn:microsoft.com/office/officeart/2008/layout/LinedList"/>
    <dgm:cxn modelId="{E5685559-D7EF-42E1-B2DC-B75F9C0B72EE}" srcId="{7B03DC83-6C27-45F0-83E4-26F854D990FA}" destId="{D42C7D2A-F0F8-4200-8845-F3E7837C8FAE}" srcOrd="4" destOrd="0" parTransId="{87025982-3FD1-41DD-9B48-7CD8F23B0592}" sibTransId="{E9B85993-9CA8-4848-92BC-955EB040F7F2}"/>
    <dgm:cxn modelId="{1D1D448A-BB62-401A-A159-DFE80B8CF7C6}" srcId="{7B03DC83-6C27-45F0-83E4-26F854D990FA}" destId="{615AD1FD-FBB3-476E-B7BC-A14D477C07B3}" srcOrd="1" destOrd="0" parTransId="{04B96D4D-3B56-46E2-B36E-43CA7CD51482}" sibTransId="{DDEA5D02-685F-4203-8F89-9CC1819F6471}"/>
    <dgm:cxn modelId="{D1E6B29B-AC92-437C-B562-A134C8F6481D}" srcId="{7B03DC83-6C27-45F0-83E4-26F854D990FA}" destId="{AF329162-5202-47D1-A157-7445204FCC46}" srcOrd="2" destOrd="0" parTransId="{0F1CCDF7-0C2A-4612-80EA-E092C158772E}" sibTransId="{7704FEA9-BE66-429F-9362-C5A9507A2ADA}"/>
    <dgm:cxn modelId="{CC3CDCA3-DB4F-449F-968D-9E0C7EA1F22D}" type="presOf" srcId="{7B03DC83-6C27-45F0-83E4-26F854D990FA}" destId="{EE7D32D2-8D49-4F39-8126-89384C341F41}" srcOrd="0" destOrd="0" presId="urn:microsoft.com/office/officeart/2008/layout/LinedList"/>
    <dgm:cxn modelId="{B13D1EA9-E005-47F7-837C-D3A15AC05A9E}" type="presOf" srcId="{615AD1FD-FBB3-476E-B7BC-A14D477C07B3}" destId="{9F7E3453-3010-4FED-BD5F-8B91977F8DAF}" srcOrd="0" destOrd="0" presId="urn:microsoft.com/office/officeart/2008/layout/LinedList"/>
    <dgm:cxn modelId="{2C4BBAC5-A271-4B93-9ED2-81FD2E75BFCC}" type="presOf" srcId="{AF329162-5202-47D1-A157-7445204FCC46}" destId="{171895C8-15E1-4A1E-B2AF-E9737DE1A1A4}" srcOrd="0" destOrd="0" presId="urn:microsoft.com/office/officeart/2008/layout/LinedList"/>
    <dgm:cxn modelId="{118AF2C8-9958-4FA6-A7AE-C7B0DAA4EB43}" srcId="{7B03DC83-6C27-45F0-83E4-26F854D990FA}" destId="{E9CCFAAB-294A-46FF-8D9F-9F3E832D164F}" srcOrd="0" destOrd="0" parTransId="{AE4013C7-7A70-47B2-A30C-4A1F6B5FDA59}" sibTransId="{235EE67E-9621-40FC-BE1F-C2E8241A23E6}"/>
    <dgm:cxn modelId="{63834EDA-EF88-4A90-B1D4-2F4D19793A93}" type="presOf" srcId="{E9CCFAAB-294A-46FF-8D9F-9F3E832D164F}" destId="{5B8CE382-D127-49C8-80AB-AF1E96CF12ED}" srcOrd="0" destOrd="0" presId="urn:microsoft.com/office/officeart/2008/layout/LinedList"/>
    <dgm:cxn modelId="{34991FED-6628-46EF-AA03-8190A0D84126}" srcId="{7B03DC83-6C27-45F0-83E4-26F854D990FA}" destId="{DC8F2727-2939-4954-A3F9-72BF6606E248}" srcOrd="3" destOrd="0" parTransId="{5E9BD7CC-F672-4121-AE96-144391576D6F}" sibTransId="{16676926-951E-4FAF-9E07-E22CE0928DDB}"/>
    <dgm:cxn modelId="{9B159E45-E5B1-445A-AC66-ECCED5A4600F}" type="presParOf" srcId="{EE7D32D2-8D49-4F39-8126-89384C341F41}" destId="{C363481D-5106-4277-84AA-7550D904D09A}" srcOrd="0" destOrd="0" presId="urn:microsoft.com/office/officeart/2008/layout/LinedList"/>
    <dgm:cxn modelId="{48422BF2-0B6C-4A68-B21A-EDD98D9F8966}" type="presParOf" srcId="{EE7D32D2-8D49-4F39-8126-89384C341F41}" destId="{2328F16E-4D3F-4156-8C87-37545F69B928}" srcOrd="1" destOrd="0" presId="urn:microsoft.com/office/officeart/2008/layout/LinedList"/>
    <dgm:cxn modelId="{B97A4F16-0090-4A39-84EB-B20BC2EB1513}" type="presParOf" srcId="{2328F16E-4D3F-4156-8C87-37545F69B928}" destId="{5B8CE382-D127-49C8-80AB-AF1E96CF12ED}" srcOrd="0" destOrd="0" presId="urn:microsoft.com/office/officeart/2008/layout/LinedList"/>
    <dgm:cxn modelId="{BF5635D7-6207-413E-BD30-BA776217291A}" type="presParOf" srcId="{2328F16E-4D3F-4156-8C87-37545F69B928}" destId="{3764283C-1D59-4F6D-B8FE-C649AE488B78}" srcOrd="1" destOrd="0" presId="urn:microsoft.com/office/officeart/2008/layout/LinedList"/>
    <dgm:cxn modelId="{F1148FC2-4A9D-4406-A140-DC5A3743B6F4}" type="presParOf" srcId="{EE7D32D2-8D49-4F39-8126-89384C341F41}" destId="{ABFD32B9-37F2-46DA-B2D1-068BEB027364}" srcOrd="2" destOrd="0" presId="urn:microsoft.com/office/officeart/2008/layout/LinedList"/>
    <dgm:cxn modelId="{2A113FAD-E22F-48A2-B846-CC7694B4AD4A}" type="presParOf" srcId="{EE7D32D2-8D49-4F39-8126-89384C341F41}" destId="{BC1A47AA-4A4D-403F-8B01-66D40B429B40}" srcOrd="3" destOrd="0" presId="urn:microsoft.com/office/officeart/2008/layout/LinedList"/>
    <dgm:cxn modelId="{C6863AD6-1912-4A68-AE5B-39021F970012}" type="presParOf" srcId="{BC1A47AA-4A4D-403F-8B01-66D40B429B40}" destId="{9F7E3453-3010-4FED-BD5F-8B91977F8DAF}" srcOrd="0" destOrd="0" presId="urn:microsoft.com/office/officeart/2008/layout/LinedList"/>
    <dgm:cxn modelId="{9565FCE1-9624-4F33-B0E7-FF946B8F4FD7}" type="presParOf" srcId="{BC1A47AA-4A4D-403F-8B01-66D40B429B40}" destId="{C7FB99D8-36C6-4A49-A4D9-CCFB2E42B275}" srcOrd="1" destOrd="0" presId="urn:microsoft.com/office/officeart/2008/layout/LinedList"/>
    <dgm:cxn modelId="{9B29F390-89CD-4069-8CF4-483ED8F7C479}" type="presParOf" srcId="{EE7D32D2-8D49-4F39-8126-89384C341F41}" destId="{48AF752D-6205-49E2-9680-C0B2D1CC3EAF}" srcOrd="4" destOrd="0" presId="urn:microsoft.com/office/officeart/2008/layout/LinedList"/>
    <dgm:cxn modelId="{407D6B38-6AE8-464C-A118-368CE1964278}" type="presParOf" srcId="{EE7D32D2-8D49-4F39-8126-89384C341F41}" destId="{2F60CBFD-091C-446D-AEE3-1BAB0203915D}" srcOrd="5" destOrd="0" presId="urn:microsoft.com/office/officeart/2008/layout/LinedList"/>
    <dgm:cxn modelId="{0D0C926E-1267-4976-A09B-DF420CFDFD54}" type="presParOf" srcId="{2F60CBFD-091C-446D-AEE3-1BAB0203915D}" destId="{171895C8-15E1-4A1E-B2AF-E9737DE1A1A4}" srcOrd="0" destOrd="0" presId="urn:microsoft.com/office/officeart/2008/layout/LinedList"/>
    <dgm:cxn modelId="{DB4A1FFE-FDFD-496D-AB14-9CC6B7EBE536}" type="presParOf" srcId="{2F60CBFD-091C-446D-AEE3-1BAB0203915D}" destId="{41FBD0FB-8743-487F-A5F6-785556A8BA16}" srcOrd="1" destOrd="0" presId="urn:microsoft.com/office/officeart/2008/layout/LinedList"/>
    <dgm:cxn modelId="{96D75BF3-8281-4E64-B156-608A9B3E0AAA}" type="presParOf" srcId="{EE7D32D2-8D49-4F39-8126-89384C341F41}" destId="{1C1DA827-8C1D-4CA5-804F-40BBEBC66E20}" srcOrd="6" destOrd="0" presId="urn:microsoft.com/office/officeart/2008/layout/LinedList"/>
    <dgm:cxn modelId="{CB691CC1-4FBA-495C-B436-01E58E9076E7}" type="presParOf" srcId="{EE7D32D2-8D49-4F39-8126-89384C341F41}" destId="{ABA90AC0-F44F-416D-8DA1-8643654BA280}" srcOrd="7" destOrd="0" presId="urn:microsoft.com/office/officeart/2008/layout/LinedList"/>
    <dgm:cxn modelId="{4B6CD403-C911-4B42-833F-F3315F3F20BC}" type="presParOf" srcId="{ABA90AC0-F44F-416D-8DA1-8643654BA280}" destId="{4C7A848D-6BAE-463D-BD90-51440EE09574}" srcOrd="0" destOrd="0" presId="urn:microsoft.com/office/officeart/2008/layout/LinedList"/>
    <dgm:cxn modelId="{0E0224EB-BE58-4F38-86EB-7255118BF311}" type="presParOf" srcId="{ABA90AC0-F44F-416D-8DA1-8643654BA280}" destId="{6B9D9F2A-938E-4CFD-BDE5-CAAFBAB23178}" srcOrd="1" destOrd="0" presId="urn:microsoft.com/office/officeart/2008/layout/LinedList"/>
    <dgm:cxn modelId="{3236152F-0918-4629-B9EF-FAC7388DA682}" type="presParOf" srcId="{EE7D32D2-8D49-4F39-8126-89384C341F41}" destId="{4BE71705-6287-49DD-BFBD-0919FA2316AF}" srcOrd="8" destOrd="0" presId="urn:microsoft.com/office/officeart/2008/layout/LinedList"/>
    <dgm:cxn modelId="{0A6A99E4-7435-40B5-B870-5560D3357E8A}" type="presParOf" srcId="{EE7D32D2-8D49-4F39-8126-89384C341F41}" destId="{6B3FB31F-3B4C-45F3-9251-EC1D4644C76B}" srcOrd="9" destOrd="0" presId="urn:microsoft.com/office/officeart/2008/layout/LinedList"/>
    <dgm:cxn modelId="{89C433A7-5C76-4B5C-8B2C-45DC0229716A}" type="presParOf" srcId="{6B3FB31F-3B4C-45F3-9251-EC1D4644C76B}" destId="{DB8CE918-70EF-4D19-878D-4893B5C4717E}" srcOrd="0" destOrd="0" presId="urn:microsoft.com/office/officeart/2008/layout/LinedList"/>
    <dgm:cxn modelId="{8F4857DF-B069-4170-BFA9-D58C821C38AF}" type="presParOf" srcId="{6B3FB31F-3B4C-45F3-9251-EC1D4644C76B}" destId="{E8CDF50F-5D8C-4ECA-AACB-F6C9CFE3BA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03DC83-6C27-45F0-83E4-26F854D990F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E9CCFAAB-294A-46FF-8D9F-9F3E832D164F}">
      <dgm:prSet/>
      <dgm:spPr/>
      <dgm:t>
        <a:bodyPr/>
        <a:lstStyle/>
        <a:p>
          <a:r>
            <a:rPr lang="es-ES" dirty="0">
              <a:solidFill>
                <a:schemeClr val="tx1"/>
              </a:solidFill>
            </a:rPr>
            <a:t>Introducción</a:t>
          </a:r>
          <a:endParaRPr lang="en-US" dirty="0">
            <a:solidFill>
              <a:schemeClr val="tx1"/>
            </a:solidFill>
          </a:endParaRPr>
        </a:p>
      </dgm:t>
    </dgm:pt>
    <dgm:pt modelId="{AE4013C7-7A70-47B2-A30C-4A1F6B5FDA59}" type="parTrans" cxnId="{118AF2C8-9958-4FA6-A7AE-C7B0DAA4EB43}">
      <dgm:prSet/>
      <dgm:spPr/>
      <dgm:t>
        <a:bodyPr/>
        <a:lstStyle/>
        <a:p>
          <a:endParaRPr lang="en-US"/>
        </a:p>
      </dgm:t>
    </dgm:pt>
    <dgm:pt modelId="{235EE67E-9621-40FC-BE1F-C2E8241A23E6}" type="sibTrans" cxnId="{118AF2C8-9958-4FA6-A7AE-C7B0DAA4EB43}">
      <dgm:prSet/>
      <dgm:spPr/>
      <dgm:t>
        <a:bodyPr/>
        <a:lstStyle/>
        <a:p>
          <a:endParaRPr lang="en-US"/>
        </a:p>
      </dgm:t>
    </dgm:pt>
    <dgm:pt modelId="{AF329162-5202-47D1-A157-7445204FCC46}">
      <dgm:prSet/>
      <dgm:spPr/>
      <dgm:t>
        <a:bodyPr/>
        <a:lstStyle/>
        <a:p>
          <a:r>
            <a:rPr lang="es-ES" dirty="0">
              <a:solidFill>
                <a:schemeClr val="bg1">
                  <a:lumMod val="75000"/>
                </a:schemeClr>
              </a:solidFill>
            </a:rPr>
            <a:t>Desarrollo</a:t>
          </a:r>
          <a:endParaRPr lang="en-US" dirty="0">
            <a:solidFill>
              <a:schemeClr val="bg1">
                <a:lumMod val="75000"/>
              </a:schemeClr>
            </a:solidFill>
          </a:endParaRPr>
        </a:p>
      </dgm:t>
    </dgm:pt>
    <dgm:pt modelId="{0F1CCDF7-0C2A-4612-80EA-E092C158772E}" type="parTrans" cxnId="{D1E6B29B-AC92-437C-B562-A134C8F6481D}">
      <dgm:prSet/>
      <dgm:spPr/>
      <dgm:t>
        <a:bodyPr/>
        <a:lstStyle/>
        <a:p>
          <a:endParaRPr lang="en-US"/>
        </a:p>
      </dgm:t>
    </dgm:pt>
    <dgm:pt modelId="{7704FEA9-BE66-429F-9362-C5A9507A2ADA}" type="sibTrans" cxnId="{D1E6B29B-AC92-437C-B562-A134C8F6481D}">
      <dgm:prSet/>
      <dgm:spPr/>
      <dgm:t>
        <a:bodyPr/>
        <a:lstStyle/>
        <a:p>
          <a:endParaRPr lang="en-US"/>
        </a:p>
      </dgm:t>
    </dgm:pt>
    <dgm:pt modelId="{DC8F2727-2939-4954-A3F9-72BF6606E248}">
      <dgm:prSet/>
      <dgm:spPr/>
      <dgm:t>
        <a:bodyPr/>
        <a:lstStyle/>
        <a:p>
          <a:r>
            <a:rPr lang="es-ES" dirty="0">
              <a:solidFill>
                <a:schemeClr val="bg1">
                  <a:lumMod val="75000"/>
                </a:schemeClr>
              </a:solidFill>
            </a:rPr>
            <a:t>Resultados</a:t>
          </a:r>
          <a:endParaRPr lang="en-US" dirty="0">
            <a:solidFill>
              <a:schemeClr val="bg1">
                <a:lumMod val="75000"/>
              </a:schemeClr>
            </a:solidFill>
          </a:endParaRPr>
        </a:p>
      </dgm:t>
    </dgm:pt>
    <dgm:pt modelId="{5E9BD7CC-F672-4121-AE96-144391576D6F}" type="parTrans" cxnId="{34991FED-6628-46EF-AA03-8190A0D84126}">
      <dgm:prSet/>
      <dgm:spPr/>
      <dgm:t>
        <a:bodyPr/>
        <a:lstStyle/>
        <a:p>
          <a:endParaRPr lang="en-US"/>
        </a:p>
      </dgm:t>
    </dgm:pt>
    <dgm:pt modelId="{16676926-951E-4FAF-9E07-E22CE0928DDB}" type="sibTrans" cxnId="{34991FED-6628-46EF-AA03-8190A0D84126}">
      <dgm:prSet/>
      <dgm:spPr/>
      <dgm:t>
        <a:bodyPr/>
        <a:lstStyle/>
        <a:p>
          <a:endParaRPr lang="en-US"/>
        </a:p>
      </dgm:t>
    </dgm:pt>
    <dgm:pt modelId="{615AD1FD-FBB3-476E-B7BC-A14D477C07B3}">
      <dgm:prSet/>
      <dgm:spPr/>
      <dgm:t>
        <a:bodyPr/>
        <a:lstStyle/>
        <a:p>
          <a:r>
            <a:rPr lang="en-US" dirty="0">
              <a:solidFill>
                <a:schemeClr val="bg1">
                  <a:lumMod val="75000"/>
                </a:schemeClr>
              </a:solidFill>
            </a:rPr>
            <a:t>Estado del arte</a:t>
          </a:r>
        </a:p>
      </dgm:t>
    </dgm:pt>
    <dgm:pt modelId="{04B96D4D-3B56-46E2-B36E-43CA7CD51482}" type="parTrans" cxnId="{1D1D448A-BB62-401A-A159-DFE80B8CF7C6}">
      <dgm:prSet/>
      <dgm:spPr/>
      <dgm:t>
        <a:bodyPr/>
        <a:lstStyle/>
        <a:p>
          <a:endParaRPr lang="en-US"/>
        </a:p>
      </dgm:t>
    </dgm:pt>
    <dgm:pt modelId="{DDEA5D02-685F-4203-8F89-9CC1819F6471}" type="sibTrans" cxnId="{1D1D448A-BB62-401A-A159-DFE80B8CF7C6}">
      <dgm:prSet/>
      <dgm:spPr/>
      <dgm:t>
        <a:bodyPr/>
        <a:lstStyle/>
        <a:p>
          <a:endParaRPr lang="en-US"/>
        </a:p>
      </dgm:t>
    </dgm:pt>
    <dgm:pt modelId="{D42C7D2A-F0F8-4200-8845-F3E7837C8FAE}">
      <dgm:prSet/>
      <dgm:spPr/>
      <dgm:t>
        <a:bodyPr/>
        <a:lstStyle/>
        <a:p>
          <a:r>
            <a:rPr lang="es-ES" noProof="0" dirty="0">
              <a:solidFill>
                <a:schemeClr val="bg1">
                  <a:lumMod val="75000"/>
                </a:schemeClr>
              </a:solidFill>
            </a:rPr>
            <a:t>Conclusiones</a:t>
          </a:r>
          <a:r>
            <a:rPr lang="en-US" dirty="0">
              <a:solidFill>
                <a:schemeClr val="bg1">
                  <a:lumMod val="75000"/>
                </a:schemeClr>
              </a:solidFill>
            </a:rPr>
            <a:t> y </a:t>
          </a:r>
          <a:r>
            <a:rPr lang="es-ES" noProof="0" dirty="0">
              <a:solidFill>
                <a:schemeClr val="bg1">
                  <a:lumMod val="75000"/>
                </a:schemeClr>
              </a:solidFill>
            </a:rPr>
            <a:t>trabajo</a:t>
          </a:r>
          <a:r>
            <a:rPr lang="en-US" dirty="0">
              <a:solidFill>
                <a:schemeClr val="bg1">
                  <a:lumMod val="75000"/>
                </a:schemeClr>
              </a:solidFill>
            </a:rPr>
            <a:t> </a:t>
          </a:r>
          <a:r>
            <a:rPr lang="es-ES" noProof="0" dirty="0">
              <a:solidFill>
                <a:schemeClr val="bg1">
                  <a:lumMod val="75000"/>
                </a:schemeClr>
              </a:solidFill>
            </a:rPr>
            <a:t>futuro</a:t>
          </a:r>
        </a:p>
      </dgm:t>
    </dgm:pt>
    <dgm:pt modelId="{87025982-3FD1-41DD-9B48-7CD8F23B0592}" type="parTrans" cxnId="{E5685559-D7EF-42E1-B2DC-B75F9C0B72EE}">
      <dgm:prSet/>
      <dgm:spPr/>
      <dgm:t>
        <a:bodyPr/>
        <a:lstStyle/>
        <a:p>
          <a:endParaRPr lang="es-ES"/>
        </a:p>
      </dgm:t>
    </dgm:pt>
    <dgm:pt modelId="{E9B85993-9CA8-4848-92BC-955EB040F7F2}" type="sibTrans" cxnId="{E5685559-D7EF-42E1-B2DC-B75F9C0B72EE}">
      <dgm:prSet/>
      <dgm:spPr/>
      <dgm:t>
        <a:bodyPr/>
        <a:lstStyle/>
        <a:p>
          <a:endParaRPr lang="es-ES"/>
        </a:p>
      </dgm:t>
    </dgm:pt>
    <dgm:pt modelId="{EE7D32D2-8D49-4F39-8126-89384C341F41}" type="pres">
      <dgm:prSet presAssocID="{7B03DC83-6C27-45F0-83E4-26F854D990FA}" presName="vert0" presStyleCnt="0">
        <dgm:presLayoutVars>
          <dgm:dir/>
          <dgm:animOne val="branch"/>
          <dgm:animLvl val="lvl"/>
        </dgm:presLayoutVars>
      </dgm:prSet>
      <dgm:spPr/>
    </dgm:pt>
    <dgm:pt modelId="{C363481D-5106-4277-84AA-7550D904D09A}" type="pres">
      <dgm:prSet presAssocID="{E9CCFAAB-294A-46FF-8D9F-9F3E832D164F}" presName="thickLine" presStyleLbl="alignNode1" presStyleIdx="0" presStyleCnt="5"/>
      <dgm:spPr/>
    </dgm:pt>
    <dgm:pt modelId="{2328F16E-4D3F-4156-8C87-37545F69B928}" type="pres">
      <dgm:prSet presAssocID="{E9CCFAAB-294A-46FF-8D9F-9F3E832D164F}" presName="horz1" presStyleCnt="0"/>
      <dgm:spPr/>
    </dgm:pt>
    <dgm:pt modelId="{5B8CE382-D127-49C8-80AB-AF1E96CF12ED}" type="pres">
      <dgm:prSet presAssocID="{E9CCFAAB-294A-46FF-8D9F-9F3E832D164F}" presName="tx1" presStyleLbl="revTx" presStyleIdx="0" presStyleCnt="5"/>
      <dgm:spPr/>
    </dgm:pt>
    <dgm:pt modelId="{3764283C-1D59-4F6D-B8FE-C649AE488B78}" type="pres">
      <dgm:prSet presAssocID="{E9CCFAAB-294A-46FF-8D9F-9F3E832D164F}" presName="vert1" presStyleCnt="0"/>
      <dgm:spPr/>
    </dgm:pt>
    <dgm:pt modelId="{ABFD32B9-37F2-46DA-B2D1-068BEB027364}" type="pres">
      <dgm:prSet presAssocID="{615AD1FD-FBB3-476E-B7BC-A14D477C07B3}" presName="thickLine" presStyleLbl="alignNode1" presStyleIdx="1" presStyleCnt="5"/>
      <dgm:spPr/>
    </dgm:pt>
    <dgm:pt modelId="{BC1A47AA-4A4D-403F-8B01-66D40B429B40}" type="pres">
      <dgm:prSet presAssocID="{615AD1FD-FBB3-476E-B7BC-A14D477C07B3}" presName="horz1" presStyleCnt="0"/>
      <dgm:spPr/>
    </dgm:pt>
    <dgm:pt modelId="{9F7E3453-3010-4FED-BD5F-8B91977F8DAF}" type="pres">
      <dgm:prSet presAssocID="{615AD1FD-FBB3-476E-B7BC-A14D477C07B3}" presName="tx1" presStyleLbl="revTx" presStyleIdx="1" presStyleCnt="5"/>
      <dgm:spPr/>
    </dgm:pt>
    <dgm:pt modelId="{C7FB99D8-36C6-4A49-A4D9-CCFB2E42B275}" type="pres">
      <dgm:prSet presAssocID="{615AD1FD-FBB3-476E-B7BC-A14D477C07B3}" presName="vert1" presStyleCnt="0"/>
      <dgm:spPr/>
    </dgm:pt>
    <dgm:pt modelId="{48AF752D-6205-49E2-9680-C0B2D1CC3EAF}" type="pres">
      <dgm:prSet presAssocID="{AF329162-5202-47D1-A157-7445204FCC46}" presName="thickLine" presStyleLbl="alignNode1" presStyleIdx="2" presStyleCnt="5"/>
      <dgm:spPr/>
    </dgm:pt>
    <dgm:pt modelId="{2F60CBFD-091C-446D-AEE3-1BAB0203915D}" type="pres">
      <dgm:prSet presAssocID="{AF329162-5202-47D1-A157-7445204FCC46}" presName="horz1" presStyleCnt="0"/>
      <dgm:spPr/>
    </dgm:pt>
    <dgm:pt modelId="{171895C8-15E1-4A1E-B2AF-E9737DE1A1A4}" type="pres">
      <dgm:prSet presAssocID="{AF329162-5202-47D1-A157-7445204FCC46}" presName="tx1" presStyleLbl="revTx" presStyleIdx="2" presStyleCnt="5"/>
      <dgm:spPr/>
    </dgm:pt>
    <dgm:pt modelId="{41FBD0FB-8743-487F-A5F6-785556A8BA16}" type="pres">
      <dgm:prSet presAssocID="{AF329162-5202-47D1-A157-7445204FCC46}" presName="vert1" presStyleCnt="0"/>
      <dgm:spPr/>
    </dgm:pt>
    <dgm:pt modelId="{1C1DA827-8C1D-4CA5-804F-40BBEBC66E20}" type="pres">
      <dgm:prSet presAssocID="{DC8F2727-2939-4954-A3F9-72BF6606E248}" presName="thickLine" presStyleLbl="alignNode1" presStyleIdx="3" presStyleCnt="5"/>
      <dgm:spPr/>
    </dgm:pt>
    <dgm:pt modelId="{ABA90AC0-F44F-416D-8DA1-8643654BA280}" type="pres">
      <dgm:prSet presAssocID="{DC8F2727-2939-4954-A3F9-72BF6606E248}" presName="horz1" presStyleCnt="0"/>
      <dgm:spPr/>
    </dgm:pt>
    <dgm:pt modelId="{4C7A848D-6BAE-463D-BD90-51440EE09574}" type="pres">
      <dgm:prSet presAssocID="{DC8F2727-2939-4954-A3F9-72BF6606E248}" presName="tx1" presStyleLbl="revTx" presStyleIdx="3" presStyleCnt="5"/>
      <dgm:spPr/>
    </dgm:pt>
    <dgm:pt modelId="{6B9D9F2A-938E-4CFD-BDE5-CAAFBAB23178}" type="pres">
      <dgm:prSet presAssocID="{DC8F2727-2939-4954-A3F9-72BF6606E248}" presName="vert1" presStyleCnt="0"/>
      <dgm:spPr/>
    </dgm:pt>
    <dgm:pt modelId="{4BE71705-6287-49DD-BFBD-0919FA2316AF}" type="pres">
      <dgm:prSet presAssocID="{D42C7D2A-F0F8-4200-8845-F3E7837C8FAE}" presName="thickLine" presStyleLbl="alignNode1" presStyleIdx="4" presStyleCnt="5"/>
      <dgm:spPr/>
    </dgm:pt>
    <dgm:pt modelId="{6B3FB31F-3B4C-45F3-9251-EC1D4644C76B}" type="pres">
      <dgm:prSet presAssocID="{D42C7D2A-F0F8-4200-8845-F3E7837C8FAE}" presName="horz1" presStyleCnt="0"/>
      <dgm:spPr/>
    </dgm:pt>
    <dgm:pt modelId="{DB8CE918-70EF-4D19-878D-4893B5C4717E}" type="pres">
      <dgm:prSet presAssocID="{D42C7D2A-F0F8-4200-8845-F3E7837C8FAE}" presName="tx1" presStyleLbl="revTx" presStyleIdx="4" presStyleCnt="5"/>
      <dgm:spPr/>
    </dgm:pt>
    <dgm:pt modelId="{E8CDF50F-5D8C-4ECA-AACB-F6C9CFE3BA52}" type="pres">
      <dgm:prSet presAssocID="{D42C7D2A-F0F8-4200-8845-F3E7837C8FAE}" presName="vert1" presStyleCnt="0"/>
      <dgm:spPr/>
    </dgm:pt>
  </dgm:ptLst>
  <dgm:cxnLst>
    <dgm:cxn modelId="{EE7B5E48-61B4-477A-8613-449C05BA042D}" type="presOf" srcId="{DC8F2727-2939-4954-A3F9-72BF6606E248}" destId="{4C7A848D-6BAE-463D-BD90-51440EE09574}" srcOrd="0" destOrd="0" presId="urn:microsoft.com/office/officeart/2008/layout/LinedList"/>
    <dgm:cxn modelId="{6031FB4E-36B5-4EA6-A3D7-8695717BEEC6}" type="presOf" srcId="{D42C7D2A-F0F8-4200-8845-F3E7837C8FAE}" destId="{DB8CE918-70EF-4D19-878D-4893B5C4717E}" srcOrd="0" destOrd="0" presId="urn:microsoft.com/office/officeart/2008/layout/LinedList"/>
    <dgm:cxn modelId="{E5685559-D7EF-42E1-B2DC-B75F9C0B72EE}" srcId="{7B03DC83-6C27-45F0-83E4-26F854D990FA}" destId="{D42C7D2A-F0F8-4200-8845-F3E7837C8FAE}" srcOrd="4" destOrd="0" parTransId="{87025982-3FD1-41DD-9B48-7CD8F23B0592}" sibTransId="{E9B85993-9CA8-4848-92BC-955EB040F7F2}"/>
    <dgm:cxn modelId="{1D1D448A-BB62-401A-A159-DFE80B8CF7C6}" srcId="{7B03DC83-6C27-45F0-83E4-26F854D990FA}" destId="{615AD1FD-FBB3-476E-B7BC-A14D477C07B3}" srcOrd="1" destOrd="0" parTransId="{04B96D4D-3B56-46E2-B36E-43CA7CD51482}" sibTransId="{DDEA5D02-685F-4203-8F89-9CC1819F6471}"/>
    <dgm:cxn modelId="{D1E6B29B-AC92-437C-B562-A134C8F6481D}" srcId="{7B03DC83-6C27-45F0-83E4-26F854D990FA}" destId="{AF329162-5202-47D1-A157-7445204FCC46}" srcOrd="2" destOrd="0" parTransId="{0F1CCDF7-0C2A-4612-80EA-E092C158772E}" sibTransId="{7704FEA9-BE66-429F-9362-C5A9507A2ADA}"/>
    <dgm:cxn modelId="{CC3CDCA3-DB4F-449F-968D-9E0C7EA1F22D}" type="presOf" srcId="{7B03DC83-6C27-45F0-83E4-26F854D990FA}" destId="{EE7D32D2-8D49-4F39-8126-89384C341F41}" srcOrd="0" destOrd="0" presId="urn:microsoft.com/office/officeart/2008/layout/LinedList"/>
    <dgm:cxn modelId="{B13D1EA9-E005-47F7-837C-D3A15AC05A9E}" type="presOf" srcId="{615AD1FD-FBB3-476E-B7BC-A14D477C07B3}" destId="{9F7E3453-3010-4FED-BD5F-8B91977F8DAF}" srcOrd="0" destOrd="0" presId="urn:microsoft.com/office/officeart/2008/layout/LinedList"/>
    <dgm:cxn modelId="{2C4BBAC5-A271-4B93-9ED2-81FD2E75BFCC}" type="presOf" srcId="{AF329162-5202-47D1-A157-7445204FCC46}" destId="{171895C8-15E1-4A1E-B2AF-E9737DE1A1A4}" srcOrd="0" destOrd="0" presId="urn:microsoft.com/office/officeart/2008/layout/LinedList"/>
    <dgm:cxn modelId="{118AF2C8-9958-4FA6-A7AE-C7B0DAA4EB43}" srcId="{7B03DC83-6C27-45F0-83E4-26F854D990FA}" destId="{E9CCFAAB-294A-46FF-8D9F-9F3E832D164F}" srcOrd="0" destOrd="0" parTransId="{AE4013C7-7A70-47B2-A30C-4A1F6B5FDA59}" sibTransId="{235EE67E-9621-40FC-BE1F-C2E8241A23E6}"/>
    <dgm:cxn modelId="{63834EDA-EF88-4A90-B1D4-2F4D19793A93}" type="presOf" srcId="{E9CCFAAB-294A-46FF-8D9F-9F3E832D164F}" destId="{5B8CE382-D127-49C8-80AB-AF1E96CF12ED}" srcOrd="0" destOrd="0" presId="urn:microsoft.com/office/officeart/2008/layout/LinedList"/>
    <dgm:cxn modelId="{34991FED-6628-46EF-AA03-8190A0D84126}" srcId="{7B03DC83-6C27-45F0-83E4-26F854D990FA}" destId="{DC8F2727-2939-4954-A3F9-72BF6606E248}" srcOrd="3" destOrd="0" parTransId="{5E9BD7CC-F672-4121-AE96-144391576D6F}" sibTransId="{16676926-951E-4FAF-9E07-E22CE0928DDB}"/>
    <dgm:cxn modelId="{9B159E45-E5B1-445A-AC66-ECCED5A4600F}" type="presParOf" srcId="{EE7D32D2-8D49-4F39-8126-89384C341F41}" destId="{C363481D-5106-4277-84AA-7550D904D09A}" srcOrd="0" destOrd="0" presId="urn:microsoft.com/office/officeart/2008/layout/LinedList"/>
    <dgm:cxn modelId="{48422BF2-0B6C-4A68-B21A-EDD98D9F8966}" type="presParOf" srcId="{EE7D32D2-8D49-4F39-8126-89384C341F41}" destId="{2328F16E-4D3F-4156-8C87-37545F69B928}" srcOrd="1" destOrd="0" presId="urn:microsoft.com/office/officeart/2008/layout/LinedList"/>
    <dgm:cxn modelId="{B97A4F16-0090-4A39-84EB-B20BC2EB1513}" type="presParOf" srcId="{2328F16E-4D3F-4156-8C87-37545F69B928}" destId="{5B8CE382-D127-49C8-80AB-AF1E96CF12ED}" srcOrd="0" destOrd="0" presId="urn:microsoft.com/office/officeart/2008/layout/LinedList"/>
    <dgm:cxn modelId="{BF5635D7-6207-413E-BD30-BA776217291A}" type="presParOf" srcId="{2328F16E-4D3F-4156-8C87-37545F69B928}" destId="{3764283C-1D59-4F6D-B8FE-C649AE488B78}" srcOrd="1" destOrd="0" presId="urn:microsoft.com/office/officeart/2008/layout/LinedList"/>
    <dgm:cxn modelId="{F1148FC2-4A9D-4406-A140-DC5A3743B6F4}" type="presParOf" srcId="{EE7D32D2-8D49-4F39-8126-89384C341F41}" destId="{ABFD32B9-37F2-46DA-B2D1-068BEB027364}" srcOrd="2" destOrd="0" presId="urn:microsoft.com/office/officeart/2008/layout/LinedList"/>
    <dgm:cxn modelId="{2A113FAD-E22F-48A2-B846-CC7694B4AD4A}" type="presParOf" srcId="{EE7D32D2-8D49-4F39-8126-89384C341F41}" destId="{BC1A47AA-4A4D-403F-8B01-66D40B429B40}" srcOrd="3" destOrd="0" presId="urn:microsoft.com/office/officeart/2008/layout/LinedList"/>
    <dgm:cxn modelId="{C6863AD6-1912-4A68-AE5B-39021F970012}" type="presParOf" srcId="{BC1A47AA-4A4D-403F-8B01-66D40B429B40}" destId="{9F7E3453-3010-4FED-BD5F-8B91977F8DAF}" srcOrd="0" destOrd="0" presId="urn:microsoft.com/office/officeart/2008/layout/LinedList"/>
    <dgm:cxn modelId="{9565FCE1-9624-4F33-B0E7-FF946B8F4FD7}" type="presParOf" srcId="{BC1A47AA-4A4D-403F-8B01-66D40B429B40}" destId="{C7FB99D8-36C6-4A49-A4D9-CCFB2E42B275}" srcOrd="1" destOrd="0" presId="urn:microsoft.com/office/officeart/2008/layout/LinedList"/>
    <dgm:cxn modelId="{9B29F390-89CD-4069-8CF4-483ED8F7C479}" type="presParOf" srcId="{EE7D32D2-8D49-4F39-8126-89384C341F41}" destId="{48AF752D-6205-49E2-9680-C0B2D1CC3EAF}" srcOrd="4" destOrd="0" presId="urn:microsoft.com/office/officeart/2008/layout/LinedList"/>
    <dgm:cxn modelId="{407D6B38-6AE8-464C-A118-368CE1964278}" type="presParOf" srcId="{EE7D32D2-8D49-4F39-8126-89384C341F41}" destId="{2F60CBFD-091C-446D-AEE3-1BAB0203915D}" srcOrd="5" destOrd="0" presId="urn:microsoft.com/office/officeart/2008/layout/LinedList"/>
    <dgm:cxn modelId="{0D0C926E-1267-4976-A09B-DF420CFDFD54}" type="presParOf" srcId="{2F60CBFD-091C-446D-AEE3-1BAB0203915D}" destId="{171895C8-15E1-4A1E-B2AF-E9737DE1A1A4}" srcOrd="0" destOrd="0" presId="urn:microsoft.com/office/officeart/2008/layout/LinedList"/>
    <dgm:cxn modelId="{DB4A1FFE-FDFD-496D-AB14-9CC6B7EBE536}" type="presParOf" srcId="{2F60CBFD-091C-446D-AEE3-1BAB0203915D}" destId="{41FBD0FB-8743-487F-A5F6-785556A8BA16}" srcOrd="1" destOrd="0" presId="urn:microsoft.com/office/officeart/2008/layout/LinedList"/>
    <dgm:cxn modelId="{96D75BF3-8281-4E64-B156-608A9B3E0AAA}" type="presParOf" srcId="{EE7D32D2-8D49-4F39-8126-89384C341F41}" destId="{1C1DA827-8C1D-4CA5-804F-40BBEBC66E20}" srcOrd="6" destOrd="0" presId="urn:microsoft.com/office/officeart/2008/layout/LinedList"/>
    <dgm:cxn modelId="{CB691CC1-4FBA-495C-B436-01E58E9076E7}" type="presParOf" srcId="{EE7D32D2-8D49-4F39-8126-89384C341F41}" destId="{ABA90AC0-F44F-416D-8DA1-8643654BA280}" srcOrd="7" destOrd="0" presId="urn:microsoft.com/office/officeart/2008/layout/LinedList"/>
    <dgm:cxn modelId="{4B6CD403-C911-4B42-833F-F3315F3F20BC}" type="presParOf" srcId="{ABA90AC0-F44F-416D-8DA1-8643654BA280}" destId="{4C7A848D-6BAE-463D-BD90-51440EE09574}" srcOrd="0" destOrd="0" presId="urn:microsoft.com/office/officeart/2008/layout/LinedList"/>
    <dgm:cxn modelId="{0E0224EB-BE58-4F38-86EB-7255118BF311}" type="presParOf" srcId="{ABA90AC0-F44F-416D-8DA1-8643654BA280}" destId="{6B9D9F2A-938E-4CFD-BDE5-CAAFBAB23178}" srcOrd="1" destOrd="0" presId="urn:microsoft.com/office/officeart/2008/layout/LinedList"/>
    <dgm:cxn modelId="{3236152F-0918-4629-B9EF-FAC7388DA682}" type="presParOf" srcId="{EE7D32D2-8D49-4F39-8126-89384C341F41}" destId="{4BE71705-6287-49DD-BFBD-0919FA2316AF}" srcOrd="8" destOrd="0" presId="urn:microsoft.com/office/officeart/2008/layout/LinedList"/>
    <dgm:cxn modelId="{0A6A99E4-7435-40B5-B870-5560D3357E8A}" type="presParOf" srcId="{EE7D32D2-8D49-4F39-8126-89384C341F41}" destId="{6B3FB31F-3B4C-45F3-9251-EC1D4644C76B}" srcOrd="9" destOrd="0" presId="urn:microsoft.com/office/officeart/2008/layout/LinedList"/>
    <dgm:cxn modelId="{89C433A7-5C76-4B5C-8B2C-45DC0229716A}" type="presParOf" srcId="{6B3FB31F-3B4C-45F3-9251-EC1D4644C76B}" destId="{DB8CE918-70EF-4D19-878D-4893B5C4717E}" srcOrd="0" destOrd="0" presId="urn:microsoft.com/office/officeart/2008/layout/LinedList"/>
    <dgm:cxn modelId="{8F4857DF-B069-4170-BFA9-D58C821C38AF}" type="presParOf" srcId="{6B3FB31F-3B4C-45F3-9251-EC1D4644C76B}" destId="{E8CDF50F-5D8C-4ECA-AACB-F6C9CFE3BA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03DC83-6C27-45F0-83E4-26F854D990F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E9CCFAAB-294A-46FF-8D9F-9F3E832D164F}">
      <dgm:prSet/>
      <dgm:spPr/>
      <dgm:t>
        <a:bodyPr/>
        <a:lstStyle/>
        <a:p>
          <a:r>
            <a:rPr lang="es-ES" dirty="0">
              <a:solidFill>
                <a:schemeClr val="bg1">
                  <a:lumMod val="75000"/>
                </a:schemeClr>
              </a:solidFill>
            </a:rPr>
            <a:t>Introducción</a:t>
          </a:r>
          <a:endParaRPr lang="en-US" dirty="0">
            <a:solidFill>
              <a:schemeClr val="bg1">
                <a:lumMod val="75000"/>
              </a:schemeClr>
            </a:solidFill>
          </a:endParaRPr>
        </a:p>
      </dgm:t>
    </dgm:pt>
    <dgm:pt modelId="{AE4013C7-7A70-47B2-A30C-4A1F6B5FDA59}" type="parTrans" cxnId="{118AF2C8-9958-4FA6-A7AE-C7B0DAA4EB43}">
      <dgm:prSet/>
      <dgm:spPr/>
      <dgm:t>
        <a:bodyPr/>
        <a:lstStyle/>
        <a:p>
          <a:endParaRPr lang="en-US"/>
        </a:p>
      </dgm:t>
    </dgm:pt>
    <dgm:pt modelId="{235EE67E-9621-40FC-BE1F-C2E8241A23E6}" type="sibTrans" cxnId="{118AF2C8-9958-4FA6-A7AE-C7B0DAA4EB43}">
      <dgm:prSet/>
      <dgm:spPr/>
      <dgm:t>
        <a:bodyPr/>
        <a:lstStyle/>
        <a:p>
          <a:endParaRPr lang="en-US"/>
        </a:p>
      </dgm:t>
    </dgm:pt>
    <dgm:pt modelId="{AF329162-5202-47D1-A157-7445204FCC46}">
      <dgm:prSet/>
      <dgm:spPr/>
      <dgm:t>
        <a:bodyPr/>
        <a:lstStyle/>
        <a:p>
          <a:r>
            <a:rPr lang="es-ES" dirty="0">
              <a:solidFill>
                <a:schemeClr val="bg1">
                  <a:lumMod val="75000"/>
                </a:schemeClr>
              </a:solidFill>
            </a:rPr>
            <a:t>Desarrollo</a:t>
          </a:r>
          <a:endParaRPr lang="en-US" dirty="0">
            <a:solidFill>
              <a:schemeClr val="bg1">
                <a:lumMod val="75000"/>
              </a:schemeClr>
            </a:solidFill>
          </a:endParaRPr>
        </a:p>
      </dgm:t>
    </dgm:pt>
    <dgm:pt modelId="{0F1CCDF7-0C2A-4612-80EA-E092C158772E}" type="parTrans" cxnId="{D1E6B29B-AC92-437C-B562-A134C8F6481D}">
      <dgm:prSet/>
      <dgm:spPr/>
      <dgm:t>
        <a:bodyPr/>
        <a:lstStyle/>
        <a:p>
          <a:endParaRPr lang="en-US"/>
        </a:p>
      </dgm:t>
    </dgm:pt>
    <dgm:pt modelId="{7704FEA9-BE66-429F-9362-C5A9507A2ADA}" type="sibTrans" cxnId="{D1E6B29B-AC92-437C-B562-A134C8F6481D}">
      <dgm:prSet/>
      <dgm:spPr/>
      <dgm:t>
        <a:bodyPr/>
        <a:lstStyle/>
        <a:p>
          <a:endParaRPr lang="en-US"/>
        </a:p>
      </dgm:t>
    </dgm:pt>
    <dgm:pt modelId="{DC8F2727-2939-4954-A3F9-72BF6606E248}">
      <dgm:prSet/>
      <dgm:spPr/>
      <dgm:t>
        <a:bodyPr/>
        <a:lstStyle/>
        <a:p>
          <a:r>
            <a:rPr lang="es-ES" dirty="0">
              <a:solidFill>
                <a:schemeClr val="bg1">
                  <a:lumMod val="75000"/>
                </a:schemeClr>
              </a:solidFill>
            </a:rPr>
            <a:t>Resultados</a:t>
          </a:r>
          <a:endParaRPr lang="en-US" dirty="0">
            <a:solidFill>
              <a:schemeClr val="bg1">
                <a:lumMod val="75000"/>
              </a:schemeClr>
            </a:solidFill>
          </a:endParaRPr>
        </a:p>
      </dgm:t>
    </dgm:pt>
    <dgm:pt modelId="{5E9BD7CC-F672-4121-AE96-144391576D6F}" type="parTrans" cxnId="{34991FED-6628-46EF-AA03-8190A0D84126}">
      <dgm:prSet/>
      <dgm:spPr/>
      <dgm:t>
        <a:bodyPr/>
        <a:lstStyle/>
        <a:p>
          <a:endParaRPr lang="en-US"/>
        </a:p>
      </dgm:t>
    </dgm:pt>
    <dgm:pt modelId="{16676926-951E-4FAF-9E07-E22CE0928DDB}" type="sibTrans" cxnId="{34991FED-6628-46EF-AA03-8190A0D84126}">
      <dgm:prSet/>
      <dgm:spPr/>
      <dgm:t>
        <a:bodyPr/>
        <a:lstStyle/>
        <a:p>
          <a:endParaRPr lang="en-US"/>
        </a:p>
      </dgm:t>
    </dgm:pt>
    <dgm:pt modelId="{615AD1FD-FBB3-476E-B7BC-A14D477C07B3}">
      <dgm:prSet/>
      <dgm:spPr/>
      <dgm:t>
        <a:bodyPr/>
        <a:lstStyle/>
        <a:p>
          <a:r>
            <a:rPr lang="en-US" dirty="0">
              <a:solidFill>
                <a:schemeClr val="tx1"/>
              </a:solidFill>
            </a:rPr>
            <a:t>Estado del arte</a:t>
          </a:r>
        </a:p>
      </dgm:t>
    </dgm:pt>
    <dgm:pt modelId="{04B96D4D-3B56-46E2-B36E-43CA7CD51482}" type="parTrans" cxnId="{1D1D448A-BB62-401A-A159-DFE80B8CF7C6}">
      <dgm:prSet/>
      <dgm:spPr/>
      <dgm:t>
        <a:bodyPr/>
        <a:lstStyle/>
        <a:p>
          <a:endParaRPr lang="en-US"/>
        </a:p>
      </dgm:t>
    </dgm:pt>
    <dgm:pt modelId="{DDEA5D02-685F-4203-8F89-9CC1819F6471}" type="sibTrans" cxnId="{1D1D448A-BB62-401A-A159-DFE80B8CF7C6}">
      <dgm:prSet/>
      <dgm:spPr/>
      <dgm:t>
        <a:bodyPr/>
        <a:lstStyle/>
        <a:p>
          <a:endParaRPr lang="en-US"/>
        </a:p>
      </dgm:t>
    </dgm:pt>
    <dgm:pt modelId="{D42C7D2A-F0F8-4200-8845-F3E7837C8FAE}">
      <dgm:prSet/>
      <dgm:spPr/>
      <dgm:t>
        <a:bodyPr/>
        <a:lstStyle/>
        <a:p>
          <a:r>
            <a:rPr lang="es-ES" noProof="0" dirty="0">
              <a:solidFill>
                <a:schemeClr val="bg1">
                  <a:lumMod val="75000"/>
                </a:schemeClr>
              </a:solidFill>
            </a:rPr>
            <a:t>Conclusiones</a:t>
          </a:r>
          <a:r>
            <a:rPr lang="en-US" dirty="0">
              <a:solidFill>
                <a:schemeClr val="bg1">
                  <a:lumMod val="75000"/>
                </a:schemeClr>
              </a:solidFill>
            </a:rPr>
            <a:t> y </a:t>
          </a:r>
          <a:r>
            <a:rPr lang="es-ES" noProof="0" dirty="0">
              <a:solidFill>
                <a:schemeClr val="bg1">
                  <a:lumMod val="75000"/>
                </a:schemeClr>
              </a:solidFill>
            </a:rPr>
            <a:t>trabajo</a:t>
          </a:r>
          <a:r>
            <a:rPr lang="en-US" dirty="0">
              <a:solidFill>
                <a:schemeClr val="bg1">
                  <a:lumMod val="75000"/>
                </a:schemeClr>
              </a:solidFill>
            </a:rPr>
            <a:t> </a:t>
          </a:r>
          <a:r>
            <a:rPr lang="es-ES" noProof="0" dirty="0">
              <a:solidFill>
                <a:schemeClr val="bg1">
                  <a:lumMod val="75000"/>
                </a:schemeClr>
              </a:solidFill>
            </a:rPr>
            <a:t>futuro</a:t>
          </a:r>
        </a:p>
      </dgm:t>
    </dgm:pt>
    <dgm:pt modelId="{87025982-3FD1-41DD-9B48-7CD8F23B0592}" type="parTrans" cxnId="{E5685559-D7EF-42E1-B2DC-B75F9C0B72EE}">
      <dgm:prSet/>
      <dgm:spPr/>
      <dgm:t>
        <a:bodyPr/>
        <a:lstStyle/>
        <a:p>
          <a:endParaRPr lang="es-ES"/>
        </a:p>
      </dgm:t>
    </dgm:pt>
    <dgm:pt modelId="{E9B85993-9CA8-4848-92BC-955EB040F7F2}" type="sibTrans" cxnId="{E5685559-D7EF-42E1-B2DC-B75F9C0B72EE}">
      <dgm:prSet/>
      <dgm:spPr/>
      <dgm:t>
        <a:bodyPr/>
        <a:lstStyle/>
        <a:p>
          <a:endParaRPr lang="es-ES"/>
        </a:p>
      </dgm:t>
    </dgm:pt>
    <dgm:pt modelId="{EE7D32D2-8D49-4F39-8126-89384C341F41}" type="pres">
      <dgm:prSet presAssocID="{7B03DC83-6C27-45F0-83E4-26F854D990FA}" presName="vert0" presStyleCnt="0">
        <dgm:presLayoutVars>
          <dgm:dir/>
          <dgm:animOne val="branch"/>
          <dgm:animLvl val="lvl"/>
        </dgm:presLayoutVars>
      </dgm:prSet>
      <dgm:spPr/>
    </dgm:pt>
    <dgm:pt modelId="{C363481D-5106-4277-84AA-7550D904D09A}" type="pres">
      <dgm:prSet presAssocID="{E9CCFAAB-294A-46FF-8D9F-9F3E832D164F}" presName="thickLine" presStyleLbl="alignNode1" presStyleIdx="0" presStyleCnt="5"/>
      <dgm:spPr/>
    </dgm:pt>
    <dgm:pt modelId="{2328F16E-4D3F-4156-8C87-37545F69B928}" type="pres">
      <dgm:prSet presAssocID="{E9CCFAAB-294A-46FF-8D9F-9F3E832D164F}" presName="horz1" presStyleCnt="0"/>
      <dgm:spPr/>
    </dgm:pt>
    <dgm:pt modelId="{5B8CE382-D127-49C8-80AB-AF1E96CF12ED}" type="pres">
      <dgm:prSet presAssocID="{E9CCFAAB-294A-46FF-8D9F-9F3E832D164F}" presName="tx1" presStyleLbl="revTx" presStyleIdx="0" presStyleCnt="5"/>
      <dgm:spPr/>
    </dgm:pt>
    <dgm:pt modelId="{3764283C-1D59-4F6D-B8FE-C649AE488B78}" type="pres">
      <dgm:prSet presAssocID="{E9CCFAAB-294A-46FF-8D9F-9F3E832D164F}" presName="vert1" presStyleCnt="0"/>
      <dgm:spPr/>
    </dgm:pt>
    <dgm:pt modelId="{ABFD32B9-37F2-46DA-B2D1-068BEB027364}" type="pres">
      <dgm:prSet presAssocID="{615AD1FD-FBB3-476E-B7BC-A14D477C07B3}" presName="thickLine" presStyleLbl="alignNode1" presStyleIdx="1" presStyleCnt="5"/>
      <dgm:spPr/>
    </dgm:pt>
    <dgm:pt modelId="{BC1A47AA-4A4D-403F-8B01-66D40B429B40}" type="pres">
      <dgm:prSet presAssocID="{615AD1FD-FBB3-476E-B7BC-A14D477C07B3}" presName="horz1" presStyleCnt="0"/>
      <dgm:spPr/>
    </dgm:pt>
    <dgm:pt modelId="{9F7E3453-3010-4FED-BD5F-8B91977F8DAF}" type="pres">
      <dgm:prSet presAssocID="{615AD1FD-FBB3-476E-B7BC-A14D477C07B3}" presName="tx1" presStyleLbl="revTx" presStyleIdx="1" presStyleCnt="5"/>
      <dgm:spPr/>
    </dgm:pt>
    <dgm:pt modelId="{C7FB99D8-36C6-4A49-A4D9-CCFB2E42B275}" type="pres">
      <dgm:prSet presAssocID="{615AD1FD-FBB3-476E-B7BC-A14D477C07B3}" presName="vert1" presStyleCnt="0"/>
      <dgm:spPr/>
    </dgm:pt>
    <dgm:pt modelId="{48AF752D-6205-49E2-9680-C0B2D1CC3EAF}" type="pres">
      <dgm:prSet presAssocID="{AF329162-5202-47D1-A157-7445204FCC46}" presName="thickLine" presStyleLbl="alignNode1" presStyleIdx="2" presStyleCnt="5"/>
      <dgm:spPr/>
    </dgm:pt>
    <dgm:pt modelId="{2F60CBFD-091C-446D-AEE3-1BAB0203915D}" type="pres">
      <dgm:prSet presAssocID="{AF329162-5202-47D1-A157-7445204FCC46}" presName="horz1" presStyleCnt="0"/>
      <dgm:spPr/>
    </dgm:pt>
    <dgm:pt modelId="{171895C8-15E1-4A1E-B2AF-E9737DE1A1A4}" type="pres">
      <dgm:prSet presAssocID="{AF329162-5202-47D1-A157-7445204FCC46}" presName="tx1" presStyleLbl="revTx" presStyleIdx="2" presStyleCnt="5"/>
      <dgm:spPr/>
    </dgm:pt>
    <dgm:pt modelId="{41FBD0FB-8743-487F-A5F6-785556A8BA16}" type="pres">
      <dgm:prSet presAssocID="{AF329162-5202-47D1-A157-7445204FCC46}" presName="vert1" presStyleCnt="0"/>
      <dgm:spPr/>
    </dgm:pt>
    <dgm:pt modelId="{1C1DA827-8C1D-4CA5-804F-40BBEBC66E20}" type="pres">
      <dgm:prSet presAssocID="{DC8F2727-2939-4954-A3F9-72BF6606E248}" presName="thickLine" presStyleLbl="alignNode1" presStyleIdx="3" presStyleCnt="5"/>
      <dgm:spPr/>
    </dgm:pt>
    <dgm:pt modelId="{ABA90AC0-F44F-416D-8DA1-8643654BA280}" type="pres">
      <dgm:prSet presAssocID="{DC8F2727-2939-4954-A3F9-72BF6606E248}" presName="horz1" presStyleCnt="0"/>
      <dgm:spPr/>
    </dgm:pt>
    <dgm:pt modelId="{4C7A848D-6BAE-463D-BD90-51440EE09574}" type="pres">
      <dgm:prSet presAssocID="{DC8F2727-2939-4954-A3F9-72BF6606E248}" presName="tx1" presStyleLbl="revTx" presStyleIdx="3" presStyleCnt="5"/>
      <dgm:spPr/>
    </dgm:pt>
    <dgm:pt modelId="{6B9D9F2A-938E-4CFD-BDE5-CAAFBAB23178}" type="pres">
      <dgm:prSet presAssocID="{DC8F2727-2939-4954-A3F9-72BF6606E248}" presName="vert1" presStyleCnt="0"/>
      <dgm:spPr/>
    </dgm:pt>
    <dgm:pt modelId="{4BE71705-6287-49DD-BFBD-0919FA2316AF}" type="pres">
      <dgm:prSet presAssocID="{D42C7D2A-F0F8-4200-8845-F3E7837C8FAE}" presName="thickLine" presStyleLbl="alignNode1" presStyleIdx="4" presStyleCnt="5"/>
      <dgm:spPr/>
    </dgm:pt>
    <dgm:pt modelId="{6B3FB31F-3B4C-45F3-9251-EC1D4644C76B}" type="pres">
      <dgm:prSet presAssocID="{D42C7D2A-F0F8-4200-8845-F3E7837C8FAE}" presName="horz1" presStyleCnt="0"/>
      <dgm:spPr/>
    </dgm:pt>
    <dgm:pt modelId="{DB8CE918-70EF-4D19-878D-4893B5C4717E}" type="pres">
      <dgm:prSet presAssocID="{D42C7D2A-F0F8-4200-8845-F3E7837C8FAE}" presName="tx1" presStyleLbl="revTx" presStyleIdx="4" presStyleCnt="5"/>
      <dgm:spPr/>
    </dgm:pt>
    <dgm:pt modelId="{E8CDF50F-5D8C-4ECA-AACB-F6C9CFE3BA52}" type="pres">
      <dgm:prSet presAssocID="{D42C7D2A-F0F8-4200-8845-F3E7837C8FAE}" presName="vert1" presStyleCnt="0"/>
      <dgm:spPr/>
    </dgm:pt>
  </dgm:ptLst>
  <dgm:cxnLst>
    <dgm:cxn modelId="{EE7B5E48-61B4-477A-8613-449C05BA042D}" type="presOf" srcId="{DC8F2727-2939-4954-A3F9-72BF6606E248}" destId="{4C7A848D-6BAE-463D-BD90-51440EE09574}" srcOrd="0" destOrd="0" presId="urn:microsoft.com/office/officeart/2008/layout/LinedList"/>
    <dgm:cxn modelId="{6031FB4E-36B5-4EA6-A3D7-8695717BEEC6}" type="presOf" srcId="{D42C7D2A-F0F8-4200-8845-F3E7837C8FAE}" destId="{DB8CE918-70EF-4D19-878D-4893B5C4717E}" srcOrd="0" destOrd="0" presId="urn:microsoft.com/office/officeart/2008/layout/LinedList"/>
    <dgm:cxn modelId="{E5685559-D7EF-42E1-B2DC-B75F9C0B72EE}" srcId="{7B03DC83-6C27-45F0-83E4-26F854D990FA}" destId="{D42C7D2A-F0F8-4200-8845-F3E7837C8FAE}" srcOrd="4" destOrd="0" parTransId="{87025982-3FD1-41DD-9B48-7CD8F23B0592}" sibTransId="{E9B85993-9CA8-4848-92BC-955EB040F7F2}"/>
    <dgm:cxn modelId="{1D1D448A-BB62-401A-A159-DFE80B8CF7C6}" srcId="{7B03DC83-6C27-45F0-83E4-26F854D990FA}" destId="{615AD1FD-FBB3-476E-B7BC-A14D477C07B3}" srcOrd="1" destOrd="0" parTransId="{04B96D4D-3B56-46E2-B36E-43CA7CD51482}" sibTransId="{DDEA5D02-685F-4203-8F89-9CC1819F6471}"/>
    <dgm:cxn modelId="{D1E6B29B-AC92-437C-B562-A134C8F6481D}" srcId="{7B03DC83-6C27-45F0-83E4-26F854D990FA}" destId="{AF329162-5202-47D1-A157-7445204FCC46}" srcOrd="2" destOrd="0" parTransId="{0F1CCDF7-0C2A-4612-80EA-E092C158772E}" sibTransId="{7704FEA9-BE66-429F-9362-C5A9507A2ADA}"/>
    <dgm:cxn modelId="{CC3CDCA3-DB4F-449F-968D-9E0C7EA1F22D}" type="presOf" srcId="{7B03DC83-6C27-45F0-83E4-26F854D990FA}" destId="{EE7D32D2-8D49-4F39-8126-89384C341F41}" srcOrd="0" destOrd="0" presId="urn:microsoft.com/office/officeart/2008/layout/LinedList"/>
    <dgm:cxn modelId="{B13D1EA9-E005-47F7-837C-D3A15AC05A9E}" type="presOf" srcId="{615AD1FD-FBB3-476E-B7BC-A14D477C07B3}" destId="{9F7E3453-3010-4FED-BD5F-8B91977F8DAF}" srcOrd="0" destOrd="0" presId="urn:microsoft.com/office/officeart/2008/layout/LinedList"/>
    <dgm:cxn modelId="{2C4BBAC5-A271-4B93-9ED2-81FD2E75BFCC}" type="presOf" srcId="{AF329162-5202-47D1-A157-7445204FCC46}" destId="{171895C8-15E1-4A1E-B2AF-E9737DE1A1A4}" srcOrd="0" destOrd="0" presId="urn:microsoft.com/office/officeart/2008/layout/LinedList"/>
    <dgm:cxn modelId="{118AF2C8-9958-4FA6-A7AE-C7B0DAA4EB43}" srcId="{7B03DC83-6C27-45F0-83E4-26F854D990FA}" destId="{E9CCFAAB-294A-46FF-8D9F-9F3E832D164F}" srcOrd="0" destOrd="0" parTransId="{AE4013C7-7A70-47B2-A30C-4A1F6B5FDA59}" sibTransId="{235EE67E-9621-40FC-BE1F-C2E8241A23E6}"/>
    <dgm:cxn modelId="{63834EDA-EF88-4A90-B1D4-2F4D19793A93}" type="presOf" srcId="{E9CCFAAB-294A-46FF-8D9F-9F3E832D164F}" destId="{5B8CE382-D127-49C8-80AB-AF1E96CF12ED}" srcOrd="0" destOrd="0" presId="urn:microsoft.com/office/officeart/2008/layout/LinedList"/>
    <dgm:cxn modelId="{34991FED-6628-46EF-AA03-8190A0D84126}" srcId="{7B03DC83-6C27-45F0-83E4-26F854D990FA}" destId="{DC8F2727-2939-4954-A3F9-72BF6606E248}" srcOrd="3" destOrd="0" parTransId="{5E9BD7CC-F672-4121-AE96-144391576D6F}" sibTransId="{16676926-951E-4FAF-9E07-E22CE0928DDB}"/>
    <dgm:cxn modelId="{9B159E45-E5B1-445A-AC66-ECCED5A4600F}" type="presParOf" srcId="{EE7D32D2-8D49-4F39-8126-89384C341F41}" destId="{C363481D-5106-4277-84AA-7550D904D09A}" srcOrd="0" destOrd="0" presId="urn:microsoft.com/office/officeart/2008/layout/LinedList"/>
    <dgm:cxn modelId="{48422BF2-0B6C-4A68-B21A-EDD98D9F8966}" type="presParOf" srcId="{EE7D32D2-8D49-4F39-8126-89384C341F41}" destId="{2328F16E-4D3F-4156-8C87-37545F69B928}" srcOrd="1" destOrd="0" presId="urn:microsoft.com/office/officeart/2008/layout/LinedList"/>
    <dgm:cxn modelId="{B97A4F16-0090-4A39-84EB-B20BC2EB1513}" type="presParOf" srcId="{2328F16E-4D3F-4156-8C87-37545F69B928}" destId="{5B8CE382-D127-49C8-80AB-AF1E96CF12ED}" srcOrd="0" destOrd="0" presId="urn:microsoft.com/office/officeart/2008/layout/LinedList"/>
    <dgm:cxn modelId="{BF5635D7-6207-413E-BD30-BA776217291A}" type="presParOf" srcId="{2328F16E-4D3F-4156-8C87-37545F69B928}" destId="{3764283C-1D59-4F6D-B8FE-C649AE488B78}" srcOrd="1" destOrd="0" presId="urn:microsoft.com/office/officeart/2008/layout/LinedList"/>
    <dgm:cxn modelId="{F1148FC2-4A9D-4406-A140-DC5A3743B6F4}" type="presParOf" srcId="{EE7D32D2-8D49-4F39-8126-89384C341F41}" destId="{ABFD32B9-37F2-46DA-B2D1-068BEB027364}" srcOrd="2" destOrd="0" presId="urn:microsoft.com/office/officeart/2008/layout/LinedList"/>
    <dgm:cxn modelId="{2A113FAD-E22F-48A2-B846-CC7694B4AD4A}" type="presParOf" srcId="{EE7D32D2-8D49-4F39-8126-89384C341F41}" destId="{BC1A47AA-4A4D-403F-8B01-66D40B429B40}" srcOrd="3" destOrd="0" presId="urn:microsoft.com/office/officeart/2008/layout/LinedList"/>
    <dgm:cxn modelId="{C6863AD6-1912-4A68-AE5B-39021F970012}" type="presParOf" srcId="{BC1A47AA-4A4D-403F-8B01-66D40B429B40}" destId="{9F7E3453-3010-4FED-BD5F-8B91977F8DAF}" srcOrd="0" destOrd="0" presId="urn:microsoft.com/office/officeart/2008/layout/LinedList"/>
    <dgm:cxn modelId="{9565FCE1-9624-4F33-B0E7-FF946B8F4FD7}" type="presParOf" srcId="{BC1A47AA-4A4D-403F-8B01-66D40B429B40}" destId="{C7FB99D8-36C6-4A49-A4D9-CCFB2E42B275}" srcOrd="1" destOrd="0" presId="urn:microsoft.com/office/officeart/2008/layout/LinedList"/>
    <dgm:cxn modelId="{9B29F390-89CD-4069-8CF4-483ED8F7C479}" type="presParOf" srcId="{EE7D32D2-8D49-4F39-8126-89384C341F41}" destId="{48AF752D-6205-49E2-9680-C0B2D1CC3EAF}" srcOrd="4" destOrd="0" presId="urn:microsoft.com/office/officeart/2008/layout/LinedList"/>
    <dgm:cxn modelId="{407D6B38-6AE8-464C-A118-368CE1964278}" type="presParOf" srcId="{EE7D32D2-8D49-4F39-8126-89384C341F41}" destId="{2F60CBFD-091C-446D-AEE3-1BAB0203915D}" srcOrd="5" destOrd="0" presId="urn:microsoft.com/office/officeart/2008/layout/LinedList"/>
    <dgm:cxn modelId="{0D0C926E-1267-4976-A09B-DF420CFDFD54}" type="presParOf" srcId="{2F60CBFD-091C-446D-AEE3-1BAB0203915D}" destId="{171895C8-15E1-4A1E-B2AF-E9737DE1A1A4}" srcOrd="0" destOrd="0" presId="urn:microsoft.com/office/officeart/2008/layout/LinedList"/>
    <dgm:cxn modelId="{DB4A1FFE-FDFD-496D-AB14-9CC6B7EBE536}" type="presParOf" srcId="{2F60CBFD-091C-446D-AEE3-1BAB0203915D}" destId="{41FBD0FB-8743-487F-A5F6-785556A8BA16}" srcOrd="1" destOrd="0" presId="urn:microsoft.com/office/officeart/2008/layout/LinedList"/>
    <dgm:cxn modelId="{96D75BF3-8281-4E64-B156-608A9B3E0AAA}" type="presParOf" srcId="{EE7D32D2-8D49-4F39-8126-89384C341F41}" destId="{1C1DA827-8C1D-4CA5-804F-40BBEBC66E20}" srcOrd="6" destOrd="0" presId="urn:microsoft.com/office/officeart/2008/layout/LinedList"/>
    <dgm:cxn modelId="{CB691CC1-4FBA-495C-B436-01E58E9076E7}" type="presParOf" srcId="{EE7D32D2-8D49-4F39-8126-89384C341F41}" destId="{ABA90AC0-F44F-416D-8DA1-8643654BA280}" srcOrd="7" destOrd="0" presId="urn:microsoft.com/office/officeart/2008/layout/LinedList"/>
    <dgm:cxn modelId="{4B6CD403-C911-4B42-833F-F3315F3F20BC}" type="presParOf" srcId="{ABA90AC0-F44F-416D-8DA1-8643654BA280}" destId="{4C7A848D-6BAE-463D-BD90-51440EE09574}" srcOrd="0" destOrd="0" presId="urn:microsoft.com/office/officeart/2008/layout/LinedList"/>
    <dgm:cxn modelId="{0E0224EB-BE58-4F38-86EB-7255118BF311}" type="presParOf" srcId="{ABA90AC0-F44F-416D-8DA1-8643654BA280}" destId="{6B9D9F2A-938E-4CFD-BDE5-CAAFBAB23178}" srcOrd="1" destOrd="0" presId="urn:microsoft.com/office/officeart/2008/layout/LinedList"/>
    <dgm:cxn modelId="{3236152F-0918-4629-B9EF-FAC7388DA682}" type="presParOf" srcId="{EE7D32D2-8D49-4F39-8126-89384C341F41}" destId="{4BE71705-6287-49DD-BFBD-0919FA2316AF}" srcOrd="8" destOrd="0" presId="urn:microsoft.com/office/officeart/2008/layout/LinedList"/>
    <dgm:cxn modelId="{0A6A99E4-7435-40B5-B870-5560D3357E8A}" type="presParOf" srcId="{EE7D32D2-8D49-4F39-8126-89384C341F41}" destId="{6B3FB31F-3B4C-45F3-9251-EC1D4644C76B}" srcOrd="9" destOrd="0" presId="urn:microsoft.com/office/officeart/2008/layout/LinedList"/>
    <dgm:cxn modelId="{89C433A7-5C76-4B5C-8B2C-45DC0229716A}" type="presParOf" srcId="{6B3FB31F-3B4C-45F3-9251-EC1D4644C76B}" destId="{DB8CE918-70EF-4D19-878D-4893B5C4717E}" srcOrd="0" destOrd="0" presId="urn:microsoft.com/office/officeart/2008/layout/LinedList"/>
    <dgm:cxn modelId="{8F4857DF-B069-4170-BFA9-D58C821C38AF}" type="presParOf" srcId="{6B3FB31F-3B4C-45F3-9251-EC1D4644C76B}" destId="{E8CDF50F-5D8C-4ECA-AACB-F6C9CFE3BA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03DC83-6C27-45F0-83E4-26F854D990F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E9CCFAAB-294A-46FF-8D9F-9F3E832D164F}">
      <dgm:prSet/>
      <dgm:spPr/>
      <dgm:t>
        <a:bodyPr/>
        <a:lstStyle/>
        <a:p>
          <a:r>
            <a:rPr lang="es-ES" dirty="0">
              <a:solidFill>
                <a:schemeClr val="bg1">
                  <a:lumMod val="75000"/>
                </a:schemeClr>
              </a:solidFill>
            </a:rPr>
            <a:t>Introducción</a:t>
          </a:r>
          <a:endParaRPr lang="en-US" dirty="0">
            <a:solidFill>
              <a:schemeClr val="bg1">
                <a:lumMod val="75000"/>
              </a:schemeClr>
            </a:solidFill>
          </a:endParaRPr>
        </a:p>
      </dgm:t>
    </dgm:pt>
    <dgm:pt modelId="{AE4013C7-7A70-47B2-A30C-4A1F6B5FDA59}" type="parTrans" cxnId="{118AF2C8-9958-4FA6-A7AE-C7B0DAA4EB43}">
      <dgm:prSet/>
      <dgm:spPr/>
      <dgm:t>
        <a:bodyPr/>
        <a:lstStyle/>
        <a:p>
          <a:endParaRPr lang="en-US"/>
        </a:p>
      </dgm:t>
    </dgm:pt>
    <dgm:pt modelId="{235EE67E-9621-40FC-BE1F-C2E8241A23E6}" type="sibTrans" cxnId="{118AF2C8-9958-4FA6-A7AE-C7B0DAA4EB43}">
      <dgm:prSet/>
      <dgm:spPr/>
      <dgm:t>
        <a:bodyPr/>
        <a:lstStyle/>
        <a:p>
          <a:endParaRPr lang="en-US"/>
        </a:p>
      </dgm:t>
    </dgm:pt>
    <dgm:pt modelId="{AF329162-5202-47D1-A157-7445204FCC46}">
      <dgm:prSet/>
      <dgm:spPr/>
      <dgm:t>
        <a:bodyPr/>
        <a:lstStyle/>
        <a:p>
          <a:r>
            <a:rPr lang="es-ES" dirty="0">
              <a:solidFill>
                <a:schemeClr val="tx1"/>
              </a:solidFill>
            </a:rPr>
            <a:t>Desarrollo</a:t>
          </a:r>
          <a:endParaRPr lang="en-US" dirty="0">
            <a:solidFill>
              <a:schemeClr val="tx1"/>
            </a:solidFill>
          </a:endParaRPr>
        </a:p>
      </dgm:t>
    </dgm:pt>
    <dgm:pt modelId="{0F1CCDF7-0C2A-4612-80EA-E092C158772E}" type="parTrans" cxnId="{D1E6B29B-AC92-437C-B562-A134C8F6481D}">
      <dgm:prSet/>
      <dgm:spPr/>
      <dgm:t>
        <a:bodyPr/>
        <a:lstStyle/>
        <a:p>
          <a:endParaRPr lang="en-US"/>
        </a:p>
      </dgm:t>
    </dgm:pt>
    <dgm:pt modelId="{7704FEA9-BE66-429F-9362-C5A9507A2ADA}" type="sibTrans" cxnId="{D1E6B29B-AC92-437C-B562-A134C8F6481D}">
      <dgm:prSet/>
      <dgm:spPr/>
      <dgm:t>
        <a:bodyPr/>
        <a:lstStyle/>
        <a:p>
          <a:endParaRPr lang="en-US"/>
        </a:p>
      </dgm:t>
    </dgm:pt>
    <dgm:pt modelId="{DC8F2727-2939-4954-A3F9-72BF6606E248}">
      <dgm:prSet/>
      <dgm:spPr/>
      <dgm:t>
        <a:bodyPr/>
        <a:lstStyle/>
        <a:p>
          <a:r>
            <a:rPr lang="es-ES" dirty="0">
              <a:solidFill>
                <a:schemeClr val="bg1">
                  <a:lumMod val="75000"/>
                </a:schemeClr>
              </a:solidFill>
            </a:rPr>
            <a:t>Resultados</a:t>
          </a:r>
          <a:endParaRPr lang="en-US" dirty="0">
            <a:solidFill>
              <a:schemeClr val="bg1">
                <a:lumMod val="75000"/>
              </a:schemeClr>
            </a:solidFill>
          </a:endParaRPr>
        </a:p>
      </dgm:t>
    </dgm:pt>
    <dgm:pt modelId="{5E9BD7CC-F672-4121-AE96-144391576D6F}" type="parTrans" cxnId="{34991FED-6628-46EF-AA03-8190A0D84126}">
      <dgm:prSet/>
      <dgm:spPr/>
      <dgm:t>
        <a:bodyPr/>
        <a:lstStyle/>
        <a:p>
          <a:endParaRPr lang="en-US"/>
        </a:p>
      </dgm:t>
    </dgm:pt>
    <dgm:pt modelId="{16676926-951E-4FAF-9E07-E22CE0928DDB}" type="sibTrans" cxnId="{34991FED-6628-46EF-AA03-8190A0D84126}">
      <dgm:prSet/>
      <dgm:spPr/>
      <dgm:t>
        <a:bodyPr/>
        <a:lstStyle/>
        <a:p>
          <a:endParaRPr lang="en-US"/>
        </a:p>
      </dgm:t>
    </dgm:pt>
    <dgm:pt modelId="{615AD1FD-FBB3-476E-B7BC-A14D477C07B3}">
      <dgm:prSet/>
      <dgm:spPr/>
      <dgm:t>
        <a:bodyPr/>
        <a:lstStyle/>
        <a:p>
          <a:r>
            <a:rPr lang="en-US" dirty="0">
              <a:solidFill>
                <a:schemeClr val="bg1">
                  <a:lumMod val="75000"/>
                </a:schemeClr>
              </a:solidFill>
            </a:rPr>
            <a:t>Estado del arte</a:t>
          </a:r>
        </a:p>
      </dgm:t>
    </dgm:pt>
    <dgm:pt modelId="{04B96D4D-3B56-46E2-B36E-43CA7CD51482}" type="parTrans" cxnId="{1D1D448A-BB62-401A-A159-DFE80B8CF7C6}">
      <dgm:prSet/>
      <dgm:spPr/>
      <dgm:t>
        <a:bodyPr/>
        <a:lstStyle/>
        <a:p>
          <a:endParaRPr lang="en-US"/>
        </a:p>
      </dgm:t>
    </dgm:pt>
    <dgm:pt modelId="{DDEA5D02-685F-4203-8F89-9CC1819F6471}" type="sibTrans" cxnId="{1D1D448A-BB62-401A-A159-DFE80B8CF7C6}">
      <dgm:prSet/>
      <dgm:spPr/>
      <dgm:t>
        <a:bodyPr/>
        <a:lstStyle/>
        <a:p>
          <a:endParaRPr lang="en-US"/>
        </a:p>
      </dgm:t>
    </dgm:pt>
    <dgm:pt modelId="{D42C7D2A-F0F8-4200-8845-F3E7837C8FAE}">
      <dgm:prSet/>
      <dgm:spPr/>
      <dgm:t>
        <a:bodyPr/>
        <a:lstStyle/>
        <a:p>
          <a:r>
            <a:rPr lang="es-ES" noProof="0" dirty="0">
              <a:solidFill>
                <a:schemeClr val="bg1">
                  <a:lumMod val="75000"/>
                </a:schemeClr>
              </a:solidFill>
            </a:rPr>
            <a:t>Conclusiones</a:t>
          </a:r>
          <a:r>
            <a:rPr lang="en-US" dirty="0">
              <a:solidFill>
                <a:schemeClr val="bg1">
                  <a:lumMod val="75000"/>
                </a:schemeClr>
              </a:solidFill>
            </a:rPr>
            <a:t> y </a:t>
          </a:r>
          <a:r>
            <a:rPr lang="es-ES" noProof="0" dirty="0">
              <a:solidFill>
                <a:schemeClr val="bg1">
                  <a:lumMod val="75000"/>
                </a:schemeClr>
              </a:solidFill>
            </a:rPr>
            <a:t>trabajo</a:t>
          </a:r>
          <a:r>
            <a:rPr lang="en-US" dirty="0">
              <a:solidFill>
                <a:schemeClr val="bg1">
                  <a:lumMod val="75000"/>
                </a:schemeClr>
              </a:solidFill>
            </a:rPr>
            <a:t> </a:t>
          </a:r>
          <a:r>
            <a:rPr lang="es-ES" noProof="0" dirty="0">
              <a:solidFill>
                <a:schemeClr val="bg1">
                  <a:lumMod val="75000"/>
                </a:schemeClr>
              </a:solidFill>
            </a:rPr>
            <a:t>futuro</a:t>
          </a:r>
        </a:p>
      </dgm:t>
    </dgm:pt>
    <dgm:pt modelId="{87025982-3FD1-41DD-9B48-7CD8F23B0592}" type="parTrans" cxnId="{E5685559-D7EF-42E1-B2DC-B75F9C0B72EE}">
      <dgm:prSet/>
      <dgm:spPr/>
      <dgm:t>
        <a:bodyPr/>
        <a:lstStyle/>
        <a:p>
          <a:endParaRPr lang="es-ES"/>
        </a:p>
      </dgm:t>
    </dgm:pt>
    <dgm:pt modelId="{E9B85993-9CA8-4848-92BC-955EB040F7F2}" type="sibTrans" cxnId="{E5685559-D7EF-42E1-B2DC-B75F9C0B72EE}">
      <dgm:prSet/>
      <dgm:spPr/>
      <dgm:t>
        <a:bodyPr/>
        <a:lstStyle/>
        <a:p>
          <a:endParaRPr lang="es-ES"/>
        </a:p>
      </dgm:t>
    </dgm:pt>
    <dgm:pt modelId="{EE7D32D2-8D49-4F39-8126-89384C341F41}" type="pres">
      <dgm:prSet presAssocID="{7B03DC83-6C27-45F0-83E4-26F854D990FA}" presName="vert0" presStyleCnt="0">
        <dgm:presLayoutVars>
          <dgm:dir/>
          <dgm:animOne val="branch"/>
          <dgm:animLvl val="lvl"/>
        </dgm:presLayoutVars>
      </dgm:prSet>
      <dgm:spPr/>
    </dgm:pt>
    <dgm:pt modelId="{C363481D-5106-4277-84AA-7550D904D09A}" type="pres">
      <dgm:prSet presAssocID="{E9CCFAAB-294A-46FF-8D9F-9F3E832D164F}" presName="thickLine" presStyleLbl="alignNode1" presStyleIdx="0" presStyleCnt="5"/>
      <dgm:spPr/>
    </dgm:pt>
    <dgm:pt modelId="{2328F16E-4D3F-4156-8C87-37545F69B928}" type="pres">
      <dgm:prSet presAssocID="{E9CCFAAB-294A-46FF-8D9F-9F3E832D164F}" presName="horz1" presStyleCnt="0"/>
      <dgm:spPr/>
    </dgm:pt>
    <dgm:pt modelId="{5B8CE382-D127-49C8-80AB-AF1E96CF12ED}" type="pres">
      <dgm:prSet presAssocID="{E9CCFAAB-294A-46FF-8D9F-9F3E832D164F}" presName="tx1" presStyleLbl="revTx" presStyleIdx="0" presStyleCnt="5"/>
      <dgm:spPr/>
    </dgm:pt>
    <dgm:pt modelId="{3764283C-1D59-4F6D-B8FE-C649AE488B78}" type="pres">
      <dgm:prSet presAssocID="{E9CCFAAB-294A-46FF-8D9F-9F3E832D164F}" presName="vert1" presStyleCnt="0"/>
      <dgm:spPr/>
    </dgm:pt>
    <dgm:pt modelId="{ABFD32B9-37F2-46DA-B2D1-068BEB027364}" type="pres">
      <dgm:prSet presAssocID="{615AD1FD-FBB3-476E-B7BC-A14D477C07B3}" presName="thickLine" presStyleLbl="alignNode1" presStyleIdx="1" presStyleCnt="5"/>
      <dgm:spPr/>
    </dgm:pt>
    <dgm:pt modelId="{BC1A47AA-4A4D-403F-8B01-66D40B429B40}" type="pres">
      <dgm:prSet presAssocID="{615AD1FD-FBB3-476E-B7BC-A14D477C07B3}" presName="horz1" presStyleCnt="0"/>
      <dgm:spPr/>
    </dgm:pt>
    <dgm:pt modelId="{9F7E3453-3010-4FED-BD5F-8B91977F8DAF}" type="pres">
      <dgm:prSet presAssocID="{615AD1FD-FBB3-476E-B7BC-A14D477C07B3}" presName="tx1" presStyleLbl="revTx" presStyleIdx="1" presStyleCnt="5"/>
      <dgm:spPr/>
    </dgm:pt>
    <dgm:pt modelId="{C7FB99D8-36C6-4A49-A4D9-CCFB2E42B275}" type="pres">
      <dgm:prSet presAssocID="{615AD1FD-FBB3-476E-B7BC-A14D477C07B3}" presName="vert1" presStyleCnt="0"/>
      <dgm:spPr/>
    </dgm:pt>
    <dgm:pt modelId="{48AF752D-6205-49E2-9680-C0B2D1CC3EAF}" type="pres">
      <dgm:prSet presAssocID="{AF329162-5202-47D1-A157-7445204FCC46}" presName="thickLine" presStyleLbl="alignNode1" presStyleIdx="2" presStyleCnt="5"/>
      <dgm:spPr/>
    </dgm:pt>
    <dgm:pt modelId="{2F60CBFD-091C-446D-AEE3-1BAB0203915D}" type="pres">
      <dgm:prSet presAssocID="{AF329162-5202-47D1-A157-7445204FCC46}" presName="horz1" presStyleCnt="0"/>
      <dgm:spPr/>
    </dgm:pt>
    <dgm:pt modelId="{171895C8-15E1-4A1E-B2AF-E9737DE1A1A4}" type="pres">
      <dgm:prSet presAssocID="{AF329162-5202-47D1-A157-7445204FCC46}" presName="tx1" presStyleLbl="revTx" presStyleIdx="2" presStyleCnt="5"/>
      <dgm:spPr/>
    </dgm:pt>
    <dgm:pt modelId="{41FBD0FB-8743-487F-A5F6-785556A8BA16}" type="pres">
      <dgm:prSet presAssocID="{AF329162-5202-47D1-A157-7445204FCC46}" presName="vert1" presStyleCnt="0"/>
      <dgm:spPr/>
    </dgm:pt>
    <dgm:pt modelId="{1C1DA827-8C1D-4CA5-804F-40BBEBC66E20}" type="pres">
      <dgm:prSet presAssocID="{DC8F2727-2939-4954-A3F9-72BF6606E248}" presName="thickLine" presStyleLbl="alignNode1" presStyleIdx="3" presStyleCnt="5"/>
      <dgm:spPr/>
    </dgm:pt>
    <dgm:pt modelId="{ABA90AC0-F44F-416D-8DA1-8643654BA280}" type="pres">
      <dgm:prSet presAssocID="{DC8F2727-2939-4954-A3F9-72BF6606E248}" presName="horz1" presStyleCnt="0"/>
      <dgm:spPr/>
    </dgm:pt>
    <dgm:pt modelId="{4C7A848D-6BAE-463D-BD90-51440EE09574}" type="pres">
      <dgm:prSet presAssocID="{DC8F2727-2939-4954-A3F9-72BF6606E248}" presName="tx1" presStyleLbl="revTx" presStyleIdx="3" presStyleCnt="5"/>
      <dgm:spPr/>
    </dgm:pt>
    <dgm:pt modelId="{6B9D9F2A-938E-4CFD-BDE5-CAAFBAB23178}" type="pres">
      <dgm:prSet presAssocID="{DC8F2727-2939-4954-A3F9-72BF6606E248}" presName="vert1" presStyleCnt="0"/>
      <dgm:spPr/>
    </dgm:pt>
    <dgm:pt modelId="{4BE71705-6287-49DD-BFBD-0919FA2316AF}" type="pres">
      <dgm:prSet presAssocID="{D42C7D2A-F0F8-4200-8845-F3E7837C8FAE}" presName="thickLine" presStyleLbl="alignNode1" presStyleIdx="4" presStyleCnt="5"/>
      <dgm:spPr/>
    </dgm:pt>
    <dgm:pt modelId="{6B3FB31F-3B4C-45F3-9251-EC1D4644C76B}" type="pres">
      <dgm:prSet presAssocID="{D42C7D2A-F0F8-4200-8845-F3E7837C8FAE}" presName="horz1" presStyleCnt="0"/>
      <dgm:spPr/>
    </dgm:pt>
    <dgm:pt modelId="{DB8CE918-70EF-4D19-878D-4893B5C4717E}" type="pres">
      <dgm:prSet presAssocID="{D42C7D2A-F0F8-4200-8845-F3E7837C8FAE}" presName="tx1" presStyleLbl="revTx" presStyleIdx="4" presStyleCnt="5"/>
      <dgm:spPr/>
    </dgm:pt>
    <dgm:pt modelId="{E8CDF50F-5D8C-4ECA-AACB-F6C9CFE3BA52}" type="pres">
      <dgm:prSet presAssocID="{D42C7D2A-F0F8-4200-8845-F3E7837C8FAE}" presName="vert1" presStyleCnt="0"/>
      <dgm:spPr/>
    </dgm:pt>
  </dgm:ptLst>
  <dgm:cxnLst>
    <dgm:cxn modelId="{EE7B5E48-61B4-477A-8613-449C05BA042D}" type="presOf" srcId="{DC8F2727-2939-4954-A3F9-72BF6606E248}" destId="{4C7A848D-6BAE-463D-BD90-51440EE09574}" srcOrd="0" destOrd="0" presId="urn:microsoft.com/office/officeart/2008/layout/LinedList"/>
    <dgm:cxn modelId="{6031FB4E-36B5-4EA6-A3D7-8695717BEEC6}" type="presOf" srcId="{D42C7D2A-F0F8-4200-8845-F3E7837C8FAE}" destId="{DB8CE918-70EF-4D19-878D-4893B5C4717E}" srcOrd="0" destOrd="0" presId="urn:microsoft.com/office/officeart/2008/layout/LinedList"/>
    <dgm:cxn modelId="{E5685559-D7EF-42E1-B2DC-B75F9C0B72EE}" srcId="{7B03DC83-6C27-45F0-83E4-26F854D990FA}" destId="{D42C7D2A-F0F8-4200-8845-F3E7837C8FAE}" srcOrd="4" destOrd="0" parTransId="{87025982-3FD1-41DD-9B48-7CD8F23B0592}" sibTransId="{E9B85993-9CA8-4848-92BC-955EB040F7F2}"/>
    <dgm:cxn modelId="{1D1D448A-BB62-401A-A159-DFE80B8CF7C6}" srcId="{7B03DC83-6C27-45F0-83E4-26F854D990FA}" destId="{615AD1FD-FBB3-476E-B7BC-A14D477C07B3}" srcOrd="1" destOrd="0" parTransId="{04B96D4D-3B56-46E2-B36E-43CA7CD51482}" sibTransId="{DDEA5D02-685F-4203-8F89-9CC1819F6471}"/>
    <dgm:cxn modelId="{D1E6B29B-AC92-437C-B562-A134C8F6481D}" srcId="{7B03DC83-6C27-45F0-83E4-26F854D990FA}" destId="{AF329162-5202-47D1-A157-7445204FCC46}" srcOrd="2" destOrd="0" parTransId="{0F1CCDF7-0C2A-4612-80EA-E092C158772E}" sibTransId="{7704FEA9-BE66-429F-9362-C5A9507A2ADA}"/>
    <dgm:cxn modelId="{CC3CDCA3-DB4F-449F-968D-9E0C7EA1F22D}" type="presOf" srcId="{7B03DC83-6C27-45F0-83E4-26F854D990FA}" destId="{EE7D32D2-8D49-4F39-8126-89384C341F41}" srcOrd="0" destOrd="0" presId="urn:microsoft.com/office/officeart/2008/layout/LinedList"/>
    <dgm:cxn modelId="{B13D1EA9-E005-47F7-837C-D3A15AC05A9E}" type="presOf" srcId="{615AD1FD-FBB3-476E-B7BC-A14D477C07B3}" destId="{9F7E3453-3010-4FED-BD5F-8B91977F8DAF}" srcOrd="0" destOrd="0" presId="urn:microsoft.com/office/officeart/2008/layout/LinedList"/>
    <dgm:cxn modelId="{2C4BBAC5-A271-4B93-9ED2-81FD2E75BFCC}" type="presOf" srcId="{AF329162-5202-47D1-A157-7445204FCC46}" destId="{171895C8-15E1-4A1E-B2AF-E9737DE1A1A4}" srcOrd="0" destOrd="0" presId="urn:microsoft.com/office/officeart/2008/layout/LinedList"/>
    <dgm:cxn modelId="{118AF2C8-9958-4FA6-A7AE-C7B0DAA4EB43}" srcId="{7B03DC83-6C27-45F0-83E4-26F854D990FA}" destId="{E9CCFAAB-294A-46FF-8D9F-9F3E832D164F}" srcOrd="0" destOrd="0" parTransId="{AE4013C7-7A70-47B2-A30C-4A1F6B5FDA59}" sibTransId="{235EE67E-9621-40FC-BE1F-C2E8241A23E6}"/>
    <dgm:cxn modelId="{63834EDA-EF88-4A90-B1D4-2F4D19793A93}" type="presOf" srcId="{E9CCFAAB-294A-46FF-8D9F-9F3E832D164F}" destId="{5B8CE382-D127-49C8-80AB-AF1E96CF12ED}" srcOrd="0" destOrd="0" presId="urn:microsoft.com/office/officeart/2008/layout/LinedList"/>
    <dgm:cxn modelId="{34991FED-6628-46EF-AA03-8190A0D84126}" srcId="{7B03DC83-6C27-45F0-83E4-26F854D990FA}" destId="{DC8F2727-2939-4954-A3F9-72BF6606E248}" srcOrd="3" destOrd="0" parTransId="{5E9BD7CC-F672-4121-AE96-144391576D6F}" sibTransId="{16676926-951E-4FAF-9E07-E22CE0928DDB}"/>
    <dgm:cxn modelId="{9B159E45-E5B1-445A-AC66-ECCED5A4600F}" type="presParOf" srcId="{EE7D32D2-8D49-4F39-8126-89384C341F41}" destId="{C363481D-5106-4277-84AA-7550D904D09A}" srcOrd="0" destOrd="0" presId="urn:microsoft.com/office/officeart/2008/layout/LinedList"/>
    <dgm:cxn modelId="{48422BF2-0B6C-4A68-B21A-EDD98D9F8966}" type="presParOf" srcId="{EE7D32D2-8D49-4F39-8126-89384C341F41}" destId="{2328F16E-4D3F-4156-8C87-37545F69B928}" srcOrd="1" destOrd="0" presId="urn:microsoft.com/office/officeart/2008/layout/LinedList"/>
    <dgm:cxn modelId="{B97A4F16-0090-4A39-84EB-B20BC2EB1513}" type="presParOf" srcId="{2328F16E-4D3F-4156-8C87-37545F69B928}" destId="{5B8CE382-D127-49C8-80AB-AF1E96CF12ED}" srcOrd="0" destOrd="0" presId="urn:microsoft.com/office/officeart/2008/layout/LinedList"/>
    <dgm:cxn modelId="{BF5635D7-6207-413E-BD30-BA776217291A}" type="presParOf" srcId="{2328F16E-4D3F-4156-8C87-37545F69B928}" destId="{3764283C-1D59-4F6D-B8FE-C649AE488B78}" srcOrd="1" destOrd="0" presId="urn:microsoft.com/office/officeart/2008/layout/LinedList"/>
    <dgm:cxn modelId="{F1148FC2-4A9D-4406-A140-DC5A3743B6F4}" type="presParOf" srcId="{EE7D32D2-8D49-4F39-8126-89384C341F41}" destId="{ABFD32B9-37F2-46DA-B2D1-068BEB027364}" srcOrd="2" destOrd="0" presId="urn:microsoft.com/office/officeart/2008/layout/LinedList"/>
    <dgm:cxn modelId="{2A113FAD-E22F-48A2-B846-CC7694B4AD4A}" type="presParOf" srcId="{EE7D32D2-8D49-4F39-8126-89384C341F41}" destId="{BC1A47AA-4A4D-403F-8B01-66D40B429B40}" srcOrd="3" destOrd="0" presId="urn:microsoft.com/office/officeart/2008/layout/LinedList"/>
    <dgm:cxn modelId="{C6863AD6-1912-4A68-AE5B-39021F970012}" type="presParOf" srcId="{BC1A47AA-4A4D-403F-8B01-66D40B429B40}" destId="{9F7E3453-3010-4FED-BD5F-8B91977F8DAF}" srcOrd="0" destOrd="0" presId="urn:microsoft.com/office/officeart/2008/layout/LinedList"/>
    <dgm:cxn modelId="{9565FCE1-9624-4F33-B0E7-FF946B8F4FD7}" type="presParOf" srcId="{BC1A47AA-4A4D-403F-8B01-66D40B429B40}" destId="{C7FB99D8-36C6-4A49-A4D9-CCFB2E42B275}" srcOrd="1" destOrd="0" presId="urn:microsoft.com/office/officeart/2008/layout/LinedList"/>
    <dgm:cxn modelId="{9B29F390-89CD-4069-8CF4-483ED8F7C479}" type="presParOf" srcId="{EE7D32D2-8D49-4F39-8126-89384C341F41}" destId="{48AF752D-6205-49E2-9680-C0B2D1CC3EAF}" srcOrd="4" destOrd="0" presId="urn:microsoft.com/office/officeart/2008/layout/LinedList"/>
    <dgm:cxn modelId="{407D6B38-6AE8-464C-A118-368CE1964278}" type="presParOf" srcId="{EE7D32D2-8D49-4F39-8126-89384C341F41}" destId="{2F60CBFD-091C-446D-AEE3-1BAB0203915D}" srcOrd="5" destOrd="0" presId="urn:microsoft.com/office/officeart/2008/layout/LinedList"/>
    <dgm:cxn modelId="{0D0C926E-1267-4976-A09B-DF420CFDFD54}" type="presParOf" srcId="{2F60CBFD-091C-446D-AEE3-1BAB0203915D}" destId="{171895C8-15E1-4A1E-B2AF-E9737DE1A1A4}" srcOrd="0" destOrd="0" presId="urn:microsoft.com/office/officeart/2008/layout/LinedList"/>
    <dgm:cxn modelId="{DB4A1FFE-FDFD-496D-AB14-9CC6B7EBE536}" type="presParOf" srcId="{2F60CBFD-091C-446D-AEE3-1BAB0203915D}" destId="{41FBD0FB-8743-487F-A5F6-785556A8BA16}" srcOrd="1" destOrd="0" presId="urn:microsoft.com/office/officeart/2008/layout/LinedList"/>
    <dgm:cxn modelId="{96D75BF3-8281-4E64-B156-608A9B3E0AAA}" type="presParOf" srcId="{EE7D32D2-8D49-4F39-8126-89384C341F41}" destId="{1C1DA827-8C1D-4CA5-804F-40BBEBC66E20}" srcOrd="6" destOrd="0" presId="urn:microsoft.com/office/officeart/2008/layout/LinedList"/>
    <dgm:cxn modelId="{CB691CC1-4FBA-495C-B436-01E58E9076E7}" type="presParOf" srcId="{EE7D32D2-8D49-4F39-8126-89384C341F41}" destId="{ABA90AC0-F44F-416D-8DA1-8643654BA280}" srcOrd="7" destOrd="0" presId="urn:microsoft.com/office/officeart/2008/layout/LinedList"/>
    <dgm:cxn modelId="{4B6CD403-C911-4B42-833F-F3315F3F20BC}" type="presParOf" srcId="{ABA90AC0-F44F-416D-8DA1-8643654BA280}" destId="{4C7A848D-6BAE-463D-BD90-51440EE09574}" srcOrd="0" destOrd="0" presId="urn:microsoft.com/office/officeart/2008/layout/LinedList"/>
    <dgm:cxn modelId="{0E0224EB-BE58-4F38-86EB-7255118BF311}" type="presParOf" srcId="{ABA90AC0-F44F-416D-8DA1-8643654BA280}" destId="{6B9D9F2A-938E-4CFD-BDE5-CAAFBAB23178}" srcOrd="1" destOrd="0" presId="urn:microsoft.com/office/officeart/2008/layout/LinedList"/>
    <dgm:cxn modelId="{3236152F-0918-4629-B9EF-FAC7388DA682}" type="presParOf" srcId="{EE7D32D2-8D49-4F39-8126-89384C341F41}" destId="{4BE71705-6287-49DD-BFBD-0919FA2316AF}" srcOrd="8" destOrd="0" presId="urn:microsoft.com/office/officeart/2008/layout/LinedList"/>
    <dgm:cxn modelId="{0A6A99E4-7435-40B5-B870-5560D3357E8A}" type="presParOf" srcId="{EE7D32D2-8D49-4F39-8126-89384C341F41}" destId="{6B3FB31F-3B4C-45F3-9251-EC1D4644C76B}" srcOrd="9" destOrd="0" presId="urn:microsoft.com/office/officeart/2008/layout/LinedList"/>
    <dgm:cxn modelId="{89C433A7-5C76-4B5C-8B2C-45DC0229716A}" type="presParOf" srcId="{6B3FB31F-3B4C-45F3-9251-EC1D4644C76B}" destId="{DB8CE918-70EF-4D19-878D-4893B5C4717E}" srcOrd="0" destOrd="0" presId="urn:microsoft.com/office/officeart/2008/layout/LinedList"/>
    <dgm:cxn modelId="{8F4857DF-B069-4170-BFA9-D58C821C38AF}" type="presParOf" srcId="{6B3FB31F-3B4C-45F3-9251-EC1D4644C76B}" destId="{E8CDF50F-5D8C-4ECA-AACB-F6C9CFE3BA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03DC83-6C27-45F0-83E4-26F854D990F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E9CCFAAB-294A-46FF-8D9F-9F3E832D164F}">
      <dgm:prSet/>
      <dgm:spPr/>
      <dgm:t>
        <a:bodyPr/>
        <a:lstStyle/>
        <a:p>
          <a:r>
            <a:rPr lang="es-ES" dirty="0">
              <a:solidFill>
                <a:schemeClr val="bg1">
                  <a:lumMod val="75000"/>
                </a:schemeClr>
              </a:solidFill>
            </a:rPr>
            <a:t>Introducción</a:t>
          </a:r>
          <a:endParaRPr lang="en-US" dirty="0">
            <a:solidFill>
              <a:schemeClr val="bg1">
                <a:lumMod val="75000"/>
              </a:schemeClr>
            </a:solidFill>
          </a:endParaRPr>
        </a:p>
      </dgm:t>
    </dgm:pt>
    <dgm:pt modelId="{AE4013C7-7A70-47B2-A30C-4A1F6B5FDA59}" type="parTrans" cxnId="{118AF2C8-9958-4FA6-A7AE-C7B0DAA4EB43}">
      <dgm:prSet/>
      <dgm:spPr/>
      <dgm:t>
        <a:bodyPr/>
        <a:lstStyle/>
        <a:p>
          <a:endParaRPr lang="en-US"/>
        </a:p>
      </dgm:t>
    </dgm:pt>
    <dgm:pt modelId="{235EE67E-9621-40FC-BE1F-C2E8241A23E6}" type="sibTrans" cxnId="{118AF2C8-9958-4FA6-A7AE-C7B0DAA4EB43}">
      <dgm:prSet/>
      <dgm:spPr/>
      <dgm:t>
        <a:bodyPr/>
        <a:lstStyle/>
        <a:p>
          <a:endParaRPr lang="en-US"/>
        </a:p>
      </dgm:t>
    </dgm:pt>
    <dgm:pt modelId="{AF329162-5202-47D1-A157-7445204FCC46}">
      <dgm:prSet/>
      <dgm:spPr/>
      <dgm:t>
        <a:bodyPr/>
        <a:lstStyle/>
        <a:p>
          <a:r>
            <a:rPr lang="es-ES" dirty="0">
              <a:solidFill>
                <a:schemeClr val="bg1">
                  <a:lumMod val="75000"/>
                </a:schemeClr>
              </a:solidFill>
            </a:rPr>
            <a:t>Desarrollo</a:t>
          </a:r>
          <a:endParaRPr lang="en-US" dirty="0">
            <a:solidFill>
              <a:schemeClr val="bg1">
                <a:lumMod val="75000"/>
              </a:schemeClr>
            </a:solidFill>
          </a:endParaRPr>
        </a:p>
      </dgm:t>
    </dgm:pt>
    <dgm:pt modelId="{0F1CCDF7-0C2A-4612-80EA-E092C158772E}" type="parTrans" cxnId="{D1E6B29B-AC92-437C-B562-A134C8F6481D}">
      <dgm:prSet/>
      <dgm:spPr/>
      <dgm:t>
        <a:bodyPr/>
        <a:lstStyle/>
        <a:p>
          <a:endParaRPr lang="en-US"/>
        </a:p>
      </dgm:t>
    </dgm:pt>
    <dgm:pt modelId="{7704FEA9-BE66-429F-9362-C5A9507A2ADA}" type="sibTrans" cxnId="{D1E6B29B-AC92-437C-B562-A134C8F6481D}">
      <dgm:prSet/>
      <dgm:spPr/>
      <dgm:t>
        <a:bodyPr/>
        <a:lstStyle/>
        <a:p>
          <a:endParaRPr lang="en-US"/>
        </a:p>
      </dgm:t>
    </dgm:pt>
    <dgm:pt modelId="{DC8F2727-2939-4954-A3F9-72BF6606E248}">
      <dgm:prSet/>
      <dgm:spPr/>
      <dgm:t>
        <a:bodyPr/>
        <a:lstStyle/>
        <a:p>
          <a:r>
            <a:rPr lang="es-ES" dirty="0"/>
            <a:t>Resultados</a:t>
          </a:r>
          <a:endParaRPr lang="en-US" dirty="0"/>
        </a:p>
      </dgm:t>
    </dgm:pt>
    <dgm:pt modelId="{5E9BD7CC-F672-4121-AE96-144391576D6F}" type="parTrans" cxnId="{34991FED-6628-46EF-AA03-8190A0D84126}">
      <dgm:prSet/>
      <dgm:spPr/>
      <dgm:t>
        <a:bodyPr/>
        <a:lstStyle/>
        <a:p>
          <a:endParaRPr lang="en-US"/>
        </a:p>
      </dgm:t>
    </dgm:pt>
    <dgm:pt modelId="{16676926-951E-4FAF-9E07-E22CE0928DDB}" type="sibTrans" cxnId="{34991FED-6628-46EF-AA03-8190A0D84126}">
      <dgm:prSet/>
      <dgm:spPr/>
      <dgm:t>
        <a:bodyPr/>
        <a:lstStyle/>
        <a:p>
          <a:endParaRPr lang="en-US"/>
        </a:p>
      </dgm:t>
    </dgm:pt>
    <dgm:pt modelId="{615AD1FD-FBB3-476E-B7BC-A14D477C07B3}">
      <dgm:prSet/>
      <dgm:spPr/>
      <dgm:t>
        <a:bodyPr/>
        <a:lstStyle/>
        <a:p>
          <a:r>
            <a:rPr lang="en-US" dirty="0">
              <a:solidFill>
                <a:schemeClr val="bg1">
                  <a:lumMod val="75000"/>
                </a:schemeClr>
              </a:solidFill>
            </a:rPr>
            <a:t>Estado del arte</a:t>
          </a:r>
        </a:p>
      </dgm:t>
    </dgm:pt>
    <dgm:pt modelId="{04B96D4D-3B56-46E2-B36E-43CA7CD51482}" type="parTrans" cxnId="{1D1D448A-BB62-401A-A159-DFE80B8CF7C6}">
      <dgm:prSet/>
      <dgm:spPr/>
      <dgm:t>
        <a:bodyPr/>
        <a:lstStyle/>
        <a:p>
          <a:endParaRPr lang="en-US"/>
        </a:p>
      </dgm:t>
    </dgm:pt>
    <dgm:pt modelId="{DDEA5D02-685F-4203-8F89-9CC1819F6471}" type="sibTrans" cxnId="{1D1D448A-BB62-401A-A159-DFE80B8CF7C6}">
      <dgm:prSet/>
      <dgm:spPr/>
      <dgm:t>
        <a:bodyPr/>
        <a:lstStyle/>
        <a:p>
          <a:endParaRPr lang="en-US"/>
        </a:p>
      </dgm:t>
    </dgm:pt>
    <dgm:pt modelId="{D42C7D2A-F0F8-4200-8845-F3E7837C8FAE}">
      <dgm:prSet/>
      <dgm:spPr/>
      <dgm:t>
        <a:bodyPr/>
        <a:lstStyle/>
        <a:p>
          <a:r>
            <a:rPr lang="es-ES" noProof="0" dirty="0">
              <a:solidFill>
                <a:schemeClr val="bg1">
                  <a:lumMod val="75000"/>
                </a:schemeClr>
              </a:solidFill>
            </a:rPr>
            <a:t>Conclusiones</a:t>
          </a:r>
          <a:r>
            <a:rPr lang="en-US" dirty="0">
              <a:solidFill>
                <a:schemeClr val="bg1">
                  <a:lumMod val="75000"/>
                </a:schemeClr>
              </a:solidFill>
            </a:rPr>
            <a:t> y </a:t>
          </a:r>
          <a:r>
            <a:rPr lang="es-ES" noProof="0" dirty="0">
              <a:solidFill>
                <a:schemeClr val="bg1">
                  <a:lumMod val="75000"/>
                </a:schemeClr>
              </a:solidFill>
            </a:rPr>
            <a:t>trabajo</a:t>
          </a:r>
          <a:r>
            <a:rPr lang="en-US" dirty="0">
              <a:solidFill>
                <a:schemeClr val="bg1">
                  <a:lumMod val="75000"/>
                </a:schemeClr>
              </a:solidFill>
            </a:rPr>
            <a:t> </a:t>
          </a:r>
          <a:r>
            <a:rPr lang="es-ES" noProof="0" dirty="0">
              <a:solidFill>
                <a:schemeClr val="bg1">
                  <a:lumMod val="75000"/>
                </a:schemeClr>
              </a:solidFill>
            </a:rPr>
            <a:t>futuro</a:t>
          </a:r>
        </a:p>
      </dgm:t>
    </dgm:pt>
    <dgm:pt modelId="{87025982-3FD1-41DD-9B48-7CD8F23B0592}" type="parTrans" cxnId="{E5685559-D7EF-42E1-B2DC-B75F9C0B72EE}">
      <dgm:prSet/>
      <dgm:spPr/>
      <dgm:t>
        <a:bodyPr/>
        <a:lstStyle/>
        <a:p>
          <a:endParaRPr lang="es-ES"/>
        </a:p>
      </dgm:t>
    </dgm:pt>
    <dgm:pt modelId="{E9B85993-9CA8-4848-92BC-955EB040F7F2}" type="sibTrans" cxnId="{E5685559-D7EF-42E1-B2DC-B75F9C0B72EE}">
      <dgm:prSet/>
      <dgm:spPr/>
      <dgm:t>
        <a:bodyPr/>
        <a:lstStyle/>
        <a:p>
          <a:endParaRPr lang="es-ES"/>
        </a:p>
      </dgm:t>
    </dgm:pt>
    <dgm:pt modelId="{EE7D32D2-8D49-4F39-8126-89384C341F41}" type="pres">
      <dgm:prSet presAssocID="{7B03DC83-6C27-45F0-83E4-26F854D990FA}" presName="vert0" presStyleCnt="0">
        <dgm:presLayoutVars>
          <dgm:dir/>
          <dgm:animOne val="branch"/>
          <dgm:animLvl val="lvl"/>
        </dgm:presLayoutVars>
      </dgm:prSet>
      <dgm:spPr/>
    </dgm:pt>
    <dgm:pt modelId="{C363481D-5106-4277-84AA-7550D904D09A}" type="pres">
      <dgm:prSet presAssocID="{E9CCFAAB-294A-46FF-8D9F-9F3E832D164F}" presName="thickLine" presStyleLbl="alignNode1" presStyleIdx="0" presStyleCnt="5"/>
      <dgm:spPr/>
    </dgm:pt>
    <dgm:pt modelId="{2328F16E-4D3F-4156-8C87-37545F69B928}" type="pres">
      <dgm:prSet presAssocID="{E9CCFAAB-294A-46FF-8D9F-9F3E832D164F}" presName="horz1" presStyleCnt="0"/>
      <dgm:spPr/>
    </dgm:pt>
    <dgm:pt modelId="{5B8CE382-D127-49C8-80AB-AF1E96CF12ED}" type="pres">
      <dgm:prSet presAssocID="{E9CCFAAB-294A-46FF-8D9F-9F3E832D164F}" presName="tx1" presStyleLbl="revTx" presStyleIdx="0" presStyleCnt="5"/>
      <dgm:spPr/>
    </dgm:pt>
    <dgm:pt modelId="{3764283C-1D59-4F6D-B8FE-C649AE488B78}" type="pres">
      <dgm:prSet presAssocID="{E9CCFAAB-294A-46FF-8D9F-9F3E832D164F}" presName="vert1" presStyleCnt="0"/>
      <dgm:spPr/>
    </dgm:pt>
    <dgm:pt modelId="{ABFD32B9-37F2-46DA-B2D1-068BEB027364}" type="pres">
      <dgm:prSet presAssocID="{615AD1FD-FBB3-476E-B7BC-A14D477C07B3}" presName="thickLine" presStyleLbl="alignNode1" presStyleIdx="1" presStyleCnt="5"/>
      <dgm:spPr/>
    </dgm:pt>
    <dgm:pt modelId="{BC1A47AA-4A4D-403F-8B01-66D40B429B40}" type="pres">
      <dgm:prSet presAssocID="{615AD1FD-FBB3-476E-B7BC-A14D477C07B3}" presName="horz1" presStyleCnt="0"/>
      <dgm:spPr/>
    </dgm:pt>
    <dgm:pt modelId="{9F7E3453-3010-4FED-BD5F-8B91977F8DAF}" type="pres">
      <dgm:prSet presAssocID="{615AD1FD-FBB3-476E-B7BC-A14D477C07B3}" presName="tx1" presStyleLbl="revTx" presStyleIdx="1" presStyleCnt="5"/>
      <dgm:spPr/>
    </dgm:pt>
    <dgm:pt modelId="{C7FB99D8-36C6-4A49-A4D9-CCFB2E42B275}" type="pres">
      <dgm:prSet presAssocID="{615AD1FD-FBB3-476E-B7BC-A14D477C07B3}" presName="vert1" presStyleCnt="0"/>
      <dgm:spPr/>
    </dgm:pt>
    <dgm:pt modelId="{48AF752D-6205-49E2-9680-C0B2D1CC3EAF}" type="pres">
      <dgm:prSet presAssocID="{AF329162-5202-47D1-A157-7445204FCC46}" presName="thickLine" presStyleLbl="alignNode1" presStyleIdx="2" presStyleCnt="5"/>
      <dgm:spPr/>
    </dgm:pt>
    <dgm:pt modelId="{2F60CBFD-091C-446D-AEE3-1BAB0203915D}" type="pres">
      <dgm:prSet presAssocID="{AF329162-5202-47D1-A157-7445204FCC46}" presName="horz1" presStyleCnt="0"/>
      <dgm:spPr/>
    </dgm:pt>
    <dgm:pt modelId="{171895C8-15E1-4A1E-B2AF-E9737DE1A1A4}" type="pres">
      <dgm:prSet presAssocID="{AF329162-5202-47D1-A157-7445204FCC46}" presName="tx1" presStyleLbl="revTx" presStyleIdx="2" presStyleCnt="5"/>
      <dgm:spPr/>
    </dgm:pt>
    <dgm:pt modelId="{41FBD0FB-8743-487F-A5F6-785556A8BA16}" type="pres">
      <dgm:prSet presAssocID="{AF329162-5202-47D1-A157-7445204FCC46}" presName="vert1" presStyleCnt="0"/>
      <dgm:spPr/>
    </dgm:pt>
    <dgm:pt modelId="{1C1DA827-8C1D-4CA5-804F-40BBEBC66E20}" type="pres">
      <dgm:prSet presAssocID="{DC8F2727-2939-4954-A3F9-72BF6606E248}" presName="thickLine" presStyleLbl="alignNode1" presStyleIdx="3" presStyleCnt="5"/>
      <dgm:spPr/>
    </dgm:pt>
    <dgm:pt modelId="{ABA90AC0-F44F-416D-8DA1-8643654BA280}" type="pres">
      <dgm:prSet presAssocID="{DC8F2727-2939-4954-A3F9-72BF6606E248}" presName="horz1" presStyleCnt="0"/>
      <dgm:spPr/>
    </dgm:pt>
    <dgm:pt modelId="{4C7A848D-6BAE-463D-BD90-51440EE09574}" type="pres">
      <dgm:prSet presAssocID="{DC8F2727-2939-4954-A3F9-72BF6606E248}" presName="tx1" presStyleLbl="revTx" presStyleIdx="3" presStyleCnt="5"/>
      <dgm:spPr/>
    </dgm:pt>
    <dgm:pt modelId="{6B9D9F2A-938E-4CFD-BDE5-CAAFBAB23178}" type="pres">
      <dgm:prSet presAssocID="{DC8F2727-2939-4954-A3F9-72BF6606E248}" presName="vert1" presStyleCnt="0"/>
      <dgm:spPr/>
    </dgm:pt>
    <dgm:pt modelId="{4BE71705-6287-49DD-BFBD-0919FA2316AF}" type="pres">
      <dgm:prSet presAssocID="{D42C7D2A-F0F8-4200-8845-F3E7837C8FAE}" presName="thickLine" presStyleLbl="alignNode1" presStyleIdx="4" presStyleCnt="5"/>
      <dgm:spPr/>
    </dgm:pt>
    <dgm:pt modelId="{6B3FB31F-3B4C-45F3-9251-EC1D4644C76B}" type="pres">
      <dgm:prSet presAssocID="{D42C7D2A-F0F8-4200-8845-F3E7837C8FAE}" presName="horz1" presStyleCnt="0"/>
      <dgm:spPr/>
    </dgm:pt>
    <dgm:pt modelId="{DB8CE918-70EF-4D19-878D-4893B5C4717E}" type="pres">
      <dgm:prSet presAssocID="{D42C7D2A-F0F8-4200-8845-F3E7837C8FAE}" presName="tx1" presStyleLbl="revTx" presStyleIdx="4" presStyleCnt="5"/>
      <dgm:spPr/>
    </dgm:pt>
    <dgm:pt modelId="{E8CDF50F-5D8C-4ECA-AACB-F6C9CFE3BA52}" type="pres">
      <dgm:prSet presAssocID="{D42C7D2A-F0F8-4200-8845-F3E7837C8FAE}" presName="vert1" presStyleCnt="0"/>
      <dgm:spPr/>
    </dgm:pt>
  </dgm:ptLst>
  <dgm:cxnLst>
    <dgm:cxn modelId="{EE7B5E48-61B4-477A-8613-449C05BA042D}" type="presOf" srcId="{DC8F2727-2939-4954-A3F9-72BF6606E248}" destId="{4C7A848D-6BAE-463D-BD90-51440EE09574}" srcOrd="0" destOrd="0" presId="urn:microsoft.com/office/officeart/2008/layout/LinedList"/>
    <dgm:cxn modelId="{6031FB4E-36B5-4EA6-A3D7-8695717BEEC6}" type="presOf" srcId="{D42C7D2A-F0F8-4200-8845-F3E7837C8FAE}" destId="{DB8CE918-70EF-4D19-878D-4893B5C4717E}" srcOrd="0" destOrd="0" presId="urn:microsoft.com/office/officeart/2008/layout/LinedList"/>
    <dgm:cxn modelId="{E5685559-D7EF-42E1-B2DC-B75F9C0B72EE}" srcId="{7B03DC83-6C27-45F0-83E4-26F854D990FA}" destId="{D42C7D2A-F0F8-4200-8845-F3E7837C8FAE}" srcOrd="4" destOrd="0" parTransId="{87025982-3FD1-41DD-9B48-7CD8F23B0592}" sibTransId="{E9B85993-9CA8-4848-92BC-955EB040F7F2}"/>
    <dgm:cxn modelId="{1D1D448A-BB62-401A-A159-DFE80B8CF7C6}" srcId="{7B03DC83-6C27-45F0-83E4-26F854D990FA}" destId="{615AD1FD-FBB3-476E-B7BC-A14D477C07B3}" srcOrd="1" destOrd="0" parTransId="{04B96D4D-3B56-46E2-B36E-43CA7CD51482}" sibTransId="{DDEA5D02-685F-4203-8F89-9CC1819F6471}"/>
    <dgm:cxn modelId="{D1E6B29B-AC92-437C-B562-A134C8F6481D}" srcId="{7B03DC83-6C27-45F0-83E4-26F854D990FA}" destId="{AF329162-5202-47D1-A157-7445204FCC46}" srcOrd="2" destOrd="0" parTransId="{0F1CCDF7-0C2A-4612-80EA-E092C158772E}" sibTransId="{7704FEA9-BE66-429F-9362-C5A9507A2ADA}"/>
    <dgm:cxn modelId="{CC3CDCA3-DB4F-449F-968D-9E0C7EA1F22D}" type="presOf" srcId="{7B03DC83-6C27-45F0-83E4-26F854D990FA}" destId="{EE7D32D2-8D49-4F39-8126-89384C341F41}" srcOrd="0" destOrd="0" presId="urn:microsoft.com/office/officeart/2008/layout/LinedList"/>
    <dgm:cxn modelId="{B13D1EA9-E005-47F7-837C-D3A15AC05A9E}" type="presOf" srcId="{615AD1FD-FBB3-476E-B7BC-A14D477C07B3}" destId="{9F7E3453-3010-4FED-BD5F-8B91977F8DAF}" srcOrd="0" destOrd="0" presId="urn:microsoft.com/office/officeart/2008/layout/LinedList"/>
    <dgm:cxn modelId="{2C4BBAC5-A271-4B93-9ED2-81FD2E75BFCC}" type="presOf" srcId="{AF329162-5202-47D1-A157-7445204FCC46}" destId="{171895C8-15E1-4A1E-B2AF-E9737DE1A1A4}" srcOrd="0" destOrd="0" presId="urn:microsoft.com/office/officeart/2008/layout/LinedList"/>
    <dgm:cxn modelId="{118AF2C8-9958-4FA6-A7AE-C7B0DAA4EB43}" srcId="{7B03DC83-6C27-45F0-83E4-26F854D990FA}" destId="{E9CCFAAB-294A-46FF-8D9F-9F3E832D164F}" srcOrd="0" destOrd="0" parTransId="{AE4013C7-7A70-47B2-A30C-4A1F6B5FDA59}" sibTransId="{235EE67E-9621-40FC-BE1F-C2E8241A23E6}"/>
    <dgm:cxn modelId="{63834EDA-EF88-4A90-B1D4-2F4D19793A93}" type="presOf" srcId="{E9CCFAAB-294A-46FF-8D9F-9F3E832D164F}" destId="{5B8CE382-D127-49C8-80AB-AF1E96CF12ED}" srcOrd="0" destOrd="0" presId="urn:microsoft.com/office/officeart/2008/layout/LinedList"/>
    <dgm:cxn modelId="{34991FED-6628-46EF-AA03-8190A0D84126}" srcId="{7B03DC83-6C27-45F0-83E4-26F854D990FA}" destId="{DC8F2727-2939-4954-A3F9-72BF6606E248}" srcOrd="3" destOrd="0" parTransId="{5E9BD7CC-F672-4121-AE96-144391576D6F}" sibTransId="{16676926-951E-4FAF-9E07-E22CE0928DDB}"/>
    <dgm:cxn modelId="{9B159E45-E5B1-445A-AC66-ECCED5A4600F}" type="presParOf" srcId="{EE7D32D2-8D49-4F39-8126-89384C341F41}" destId="{C363481D-5106-4277-84AA-7550D904D09A}" srcOrd="0" destOrd="0" presId="urn:microsoft.com/office/officeart/2008/layout/LinedList"/>
    <dgm:cxn modelId="{48422BF2-0B6C-4A68-B21A-EDD98D9F8966}" type="presParOf" srcId="{EE7D32D2-8D49-4F39-8126-89384C341F41}" destId="{2328F16E-4D3F-4156-8C87-37545F69B928}" srcOrd="1" destOrd="0" presId="urn:microsoft.com/office/officeart/2008/layout/LinedList"/>
    <dgm:cxn modelId="{B97A4F16-0090-4A39-84EB-B20BC2EB1513}" type="presParOf" srcId="{2328F16E-4D3F-4156-8C87-37545F69B928}" destId="{5B8CE382-D127-49C8-80AB-AF1E96CF12ED}" srcOrd="0" destOrd="0" presId="urn:microsoft.com/office/officeart/2008/layout/LinedList"/>
    <dgm:cxn modelId="{BF5635D7-6207-413E-BD30-BA776217291A}" type="presParOf" srcId="{2328F16E-4D3F-4156-8C87-37545F69B928}" destId="{3764283C-1D59-4F6D-B8FE-C649AE488B78}" srcOrd="1" destOrd="0" presId="urn:microsoft.com/office/officeart/2008/layout/LinedList"/>
    <dgm:cxn modelId="{F1148FC2-4A9D-4406-A140-DC5A3743B6F4}" type="presParOf" srcId="{EE7D32D2-8D49-4F39-8126-89384C341F41}" destId="{ABFD32B9-37F2-46DA-B2D1-068BEB027364}" srcOrd="2" destOrd="0" presId="urn:microsoft.com/office/officeart/2008/layout/LinedList"/>
    <dgm:cxn modelId="{2A113FAD-E22F-48A2-B846-CC7694B4AD4A}" type="presParOf" srcId="{EE7D32D2-8D49-4F39-8126-89384C341F41}" destId="{BC1A47AA-4A4D-403F-8B01-66D40B429B40}" srcOrd="3" destOrd="0" presId="urn:microsoft.com/office/officeart/2008/layout/LinedList"/>
    <dgm:cxn modelId="{C6863AD6-1912-4A68-AE5B-39021F970012}" type="presParOf" srcId="{BC1A47AA-4A4D-403F-8B01-66D40B429B40}" destId="{9F7E3453-3010-4FED-BD5F-8B91977F8DAF}" srcOrd="0" destOrd="0" presId="urn:microsoft.com/office/officeart/2008/layout/LinedList"/>
    <dgm:cxn modelId="{9565FCE1-9624-4F33-B0E7-FF946B8F4FD7}" type="presParOf" srcId="{BC1A47AA-4A4D-403F-8B01-66D40B429B40}" destId="{C7FB99D8-36C6-4A49-A4D9-CCFB2E42B275}" srcOrd="1" destOrd="0" presId="urn:microsoft.com/office/officeart/2008/layout/LinedList"/>
    <dgm:cxn modelId="{9B29F390-89CD-4069-8CF4-483ED8F7C479}" type="presParOf" srcId="{EE7D32D2-8D49-4F39-8126-89384C341F41}" destId="{48AF752D-6205-49E2-9680-C0B2D1CC3EAF}" srcOrd="4" destOrd="0" presId="urn:microsoft.com/office/officeart/2008/layout/LinedList"/>
    <dgm:cxn modelId="{407D6B38-6AE8-464C-A118-368CE1964278}" type="presParOf" srcId="{EE7D32D2-8D49-4F39-8126-89384C341F41}" destId="{2F60CBFD-091C-446D-AEE3-1BAB0203915D}" srcOrd="5" destOrd="0" presId="urn:microsoft.com/office/officeart/2008/layout/LinedList"/>
    <dgm:cxn modelId="{0D0C926E-1267-4976-A09B-DF420CFDFD54}" type="presParOf" srcId="{2F60CBFD-091C-446D-AEE3-1BAB0203915D}" destId="{171895C8-15E1-4A1E-B2AF-E9737DE1A1A4}" srcOrd="0" destOrd="0" presId="urn:microsoft.com/office/officeart/2008/layout/LinedList"/>
    <dgm:cxn modelId="{DB4A1FFE-FDFD-496D-AB14-9CC6B7EBE536}" type="presParOf" srcId="{2F60CBFD-091C-446D-AEE3-1BAB0203915D}" destId="{41FBD0FB-8743-487F-A5F6-785556A8BA16}" srcOrd="1" destOrd="0" presId="urn:microsoft.com/office/officeart/2008/layout/LinedList"/>
    <dgm:cxn modelId="{96D75BF3-8281-4E64-B156-608A9B3E0AAA}" type="presParOf" srcId="{EE7D32D2-8D49-4F39-8126-89384C341F41}" destId="{1C1DA827-8C1D-4CA5-804F-40BBEBC66E20}" srcOrd="6" destOrd="0" presId="urn:microsoft.com/office/officeart/2008/layout/LinedList"/>
    <dgm:cxn modelId="{CB691CC1-4FBA-495C-B436-01E58E9076E7}" type="presParOf" srcId="{EE7D32D2-8D49-4F39-8126-89384C341F41}" destId="{ABA90AC0-F44F-416D-8DA1-8643654BA280}" srcOrd="7" destOrd="0" presId="urn:microsoft.com/office/officeart/2008/layout/LinedList"/>
    <dgm:cxn modelId="{4B6CD403-C911-4B42-833F-F3315F3F20BC}" type="presParOf" srcId="{ABA90AC0-F44F-416D-8DA1-8643654BA280}" destId="{4C7A848D-6BAE-463D-BD90-51440EE09574}" srcOrd="0" destOrd="0" presId="urn:microsoft.com/office/officeart/2008/layout/LinedList"/>
    <dgm:cxn modelId="{0E0224EB-BE58-4F38-86EB-7255118BF311}" type="presParOf" srcId="{ABA90AC0-F44F-416D-8DA1-8643654BA280}" destId="{6B9D9F2A-938E-4CFD-BDE5-CAAFBAB23178}" srcOrd="1" destOrd="0" presId="urn:microsoft.com/office/officeart/2008/layout/LinedList"/>
    <dgm:cxn modelId="{3236152F-0918-4629-B9EF-FAC7388DA682}" type="presParOf" srcId="{EE7D32D2-8D49-4F39-8126-89384C341F41}" destId="{4BE71705-6287-49DD-BFBD-0919FA2316AF}" srcOrd="8" destOrd="0" presId="urn:microsoft.com/office/officeart/2008/layout/LinedList"/>
    <dgm:cxn modelId="{0A6A99E4-7435-40B5-B870-5560D3357E8A}" type="presParOf" srcId="{EE7D32D2-8D49-4F39-8126-89384C341F41}" destId="{6B3FB31F-3B4C-45F3-9251-EC1D4644C76B}" srcOrd="9" destOrd="0" presId="urn:microsoft.com/office/officeart/2008/layout/LinedList"/>
    <dgm:cxn modelId="{89C433A7-5C76-4B5C-8B2C-45DC0229716A}" type="presParOf" srcId="{6B3FB31F-3B4C-45F3-9251-EC1D4644C76B}" destId="{DB8CE918-70EF-4D19-878D-4893B5C4717E}" srcOrd="0" destOrd="0" presId="urn:microsoft.com/office/officeart/2008/layout/LinedList"/>
    <dgm:cxn modelId="{8F4857DF-B069-4170-BFA9-D58C821C38AF}" type="presParOf" srcId="{6B3FB31F-3B4C-45F3-9251-EC1D4644C76B}" destId="{E8CDF50F-5D8C-4ECA-AACB-F6C9CFE3BA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03DC83-6C27-45F0-83E4-26F854D990F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E9CCFAAB-294A-46FF-8D9F-9F3E832D164F}">
      <dgm:prSet/>
      <dgm:spPr/>
      <dgm:t>
        <a:bodyPr/>
        <a:lstStyle/>
        <a:p>
          <a:r>
            <a:rPr lang="es-ES" dirty="0">
              <a:solidFill>
                <a:schemeClr val="bg1">
                  <a:lumMod val="75000"/>
                </a:schemeClr>
              </a:solidFill>
            </a:rPr>
            <a:t>Introducción</a:t>
          </a:r>
          <a:endParaRPr lang="en-US" dirty="0">
            <a:solidFill>
              <a:schemeClr val="bg1">
                <a:lumMod val="75000"/>
              </a:schemeClr>
            </a:solidFill>
          </a:endParaRPr>
        </a:p>
      </dgm:t>
    </dgm:pt>
    <dgm:pt modelId="{AE4013C7-7A70-47B2-A30C-4A1F6B5FDA59}" type="parTrans" cxnId="{118AF2C8-9958-4FA6-A7AE-C7B0DAA4EB43}">
      <dgm:prSet/>
      <dgm:spPr/>
      <dgm:t>
        <a:bodyPr/>
        <a:lstStyle/>
        <a:p>
          <a:endParaRPr lang="en-US"/>
        </a:p>
      </dgm:t>
    </dgm:pt>
    <dgm:pt modelId="{235EE67E-9621-40FC-BE1F-C2E8241A23E6}" type="sibTrans" cxnId="{118AF2C8-9958-4FA6-A7AE-C7B0DAA4EB43}">
      <dgm:prSet/>
      <dgm:spPr/>
      <dgm:t>
        <a:bodyPr/>
        <a:lstStyle/>
        <a:p>
          <a:endParaRPr lang="en-US"/>
        </a:p>
      </dgm:t>
    </dgm:pt>
    <dgm:pt modelId="{AF329162-5202-47D1-A157-7445204FCC46}">
      <dgm:prSet/>
      <dgm:spPr/>
      <dgm:t>
        <a:bodyPr/>
        <a:lstStyle/>
        <a:p>
          <a:r>
            <a:rPr lang="es-ES" dirty="0">
              <a:solidFill>
                <a:schemeClr val="bg1">
                  <a:lumMod val="75000"/>
                </a:schemeClr>
              </a:solidFill>
            </a:rPr>
            <a:t>Desarrollo</a:t>
          </a:r>
          <a:endParaRPr lang="en-US" dirty="0">
            <a:solidFill>
              <a:schemeClr val="bg1">
                <a:lumMod val="75000"/>
              </a:schemeClr>
            </a:solidFill>
          </a:endParaRPr>
        </a:p>
      </dgm:t>
    </dgm:pt>
    <dgm:pt modelId="{0F1CCDF7-0C2A-4612-80EA-E092C158772E}" type="parTrans" cxnId="{D1E6B29B-AC92-437C-B562-A134C8F6481D}">
      <dgm:prSet/>
      <dgm:spPr/>
      <dgm:t>
        <a:bodyPr/>
        <a:lstStyle/>
        <a:p>
          <a:endParaRPr lang="en-US"/>
        </a:p>
      </dgm:t>
    </dgm:pt>
    <dgm:pt modelId="{7704FEA9-BE66-429F-9362-C5A9507A2ADA}" type="sibTrans" cxnId="{D1E6B29B-AC92-437C-B562-A134C8F6481D}">
      <dgm:prSet/>
      <dgm:spPr/>
      <dgm:t>
        <a:bodyPr/>
        <a:lstStyle/>
        <a:p>
          <a:endParaRPr lang="en-US"/>
        </a:p>
      </dgm:t>
    </dgm:pt>
    <dgm:pt modelId="{DC8F2727-2939-4954-A3F9-72BF6606E248}">
      <dgm:prSet/>
      <dgm:spPr/>
      <dgm:t>
        <a:bodyPr/>
        <a:lstStyle/>
        <a:p>
          <a:r>
            <a:rPr lang="es-ES" dirty="0">
              <a:solidFill>
                <a:schemeClr val="bg1">
                  <a:lumMod val="75000"/>
                </a:schemeClr>
              </a:solidFill>
            </a:rPr>
            <a:t>Resultados</a:t>
          </a:r>
          <a:endParaRPr lang="en-US" dirty="0">
            <a:solidFill>
              <a:schemeClr val="bg1">
                <a:lumMod val="75000"/>
              </a:schemeClr>
            </a:solidFill>
          </a:endParaRPr>
        </a:p>
      </dgm:t>
    </dgm:pt>
    <dgm:pt modelId="{5E9BD7CC-F672-4121-AE96-144391576D6F}" type="parTrans" cxnId="{34991FED-6628-46EF-AA03-8190A0D84126}">
      <dgm:prSet/>
      <dgm:spPr/>
      <dgm:t>
        <a:bodyPr/>
        <a:lstStyle/>
        <a:p>
          <a:endParaRPr lang="en-US"/>
        </a:p>
      </dgm:t>
    </dgm:pt>
    <dgm:pt modelId="{16676926-951E-4FAF-9E07-E22CE0928DDB}" type="sibTrans" cxnId="{34991FED-6628-46EF-AA03-8190A0D84126}">
      <dgm:prSet/>
      <dgm:spPr/>
      <dgm:t>
        <a:bodyPr/>
        <a:lstStyle/>
        <a:p>
          <a:endParaRPr lang="en-US"/>
        </a:p>
      </dgm:t>
    </dgm:pt>
    <dgm:pt modelId="{615AD1FD-FBB3-476E-B7BC-A14D477C07B3}">
      <dgm:prSet/>
      <dgm:spPr/>
      <dgm:t>
        <a:bodyPr/>
        <a:lstStyle/>
        <a:p>
          <a:r>
            <a:rPr lang="en-US" dirty="0">
              <a:solidFill>
                <a:schemeClr val="bg1">
                  <a:lumMod val="75000"/>
                </a:schemeClr>
              </a:solidFill>
            </a:rPr>
            <a:t>Estado del arte</a:t>
          </a:r>
        </a:p>
      </dgm:t>
    </dgm:pt>
    <dgm:pt modelId="{04B96D4D-3B56-46E2-B36E-43CA7CD51482}" type="parTrans" cxnId="{1D1D448A-BB62-401A-A159-DFE80B8CF7C6}">
      <dgm:prSet/>
      <dgm:spPr/>
      <dgm:t>
        <a:bodyPr/>
        <a:lstStyle/>
        <a:p>
          <a:endParaRPr lang="en-US"/>
        </a:p>
      </dgm:t>
    </dgm:pt>
    <dgm:pt modelId="{DDEA5D02-685F-4203-8F89-9CC1819F6471}" type="sibTrans" cxnId="{1D1D448A-BB62-401A-A159-DFE80B8CF7C6}">
      <dgm:prSet/>
      <dgm:spPr/>
      <dgm:t>
        <a:bodyPr/>
        <a:lstStyle/>
        <a:p>
          <a:endParaRPr lang="en-US"/>
        </a:p>
      </dgm:t>
    </dgm:pt>
    <dgm:pt modelId="{D42C7D2A-F0F8-4200-8845-F3E7837C8FAE}">
      <dgm:prSet/>
      <dgm:spPr/>
      <dgm:t>
        <a:bodyPr/>
        <a:lstStyle/>
        <a:p>
          <a:r>
            <a:rPr lang="es-ES" noProof="0" dirty="0">
              <a:solidFill>
                <a:schemeClr val="tx1"/>
              </a:solidFill>
            </a:rPr>
            <a:t>Conclusiones</a:t>
          </a:r>
          <a:r>
            <a:rPr lang="en-US" dirty="0">
              <a:solidFill>
                <a:schemeClr val="tx1"/>
              </a:solidFill>
            </a:rPr>
            <a:t> y </a:t>
          </a:r>
          <a:r>
            <a:rPr lang="es-ES" noProof="0" dirty="0">
              <a:solidFill>
                <a:schemeClr val="tx1"/>
              </a:solidFill>
            </a:rPr>
            <a:t>trabajo</a:t>
          </a:r>
          <a:r>
            <a:rPr lang="en-US" dirty="0">
              <a:solidFill>
                <a:schemeClr val="tx1"/>
              </a:solidFill>
            </a:rPr>
            <a:t> </a:t>
          </a:r>
          <a:r>
            <a:rPr lang="es-ES" noProof="0" dirty="0">
              <a:solidFill>
                <a:schemeClr val="tx1"/>
              </a:solidFill>
            </a:rPr>
            <a:t>futuro</a:t>
          </a:r>
        </a:p>
      </dgm:t>
    </dgm:pt>
    <dgm:pt modelId="{87025982-3FD1-41DD-9B48-7CD8F23B0592}" type="parTrans" cxnId="{E5685559-D7EF-42E1-B2DC-B75F9C0B72EE}">
      <dgm:prSet/>
      <dgm:spPr/>
      <dgm:t>
        <a:bodyPr/>
        <a:lstStyle/>
        <a:p>
          <a:endParaRPr lang="es-ES"/>
        </a:p>
      </dgm:t>
    </dgm:pt>
    <dgm:pt modelId="{E9B85993-9CA8-4848-92BC-955EB040F7F2}" type="sibTrans" cxnId="{E5685559-D7EF-42E1-B2DC-B75F9C0B72EE}">
      <dgm:prSet/>
      <dgm:spPr/>
      <dgm:t>
        <a:bodyPr/>
        <a:lstStyle/>
        <a:p>
          <a:endParaRPr lang="es-ES"/>
        </a:p>
      </dgm:t>
    </dgm:pt>
    <dgm:pt modelId="{EE7D32D2-8D49-4F39-8126-89384C341F41}" type="pres">
      <dgm:prSet presAssocID="{7B03DC83-6C27-45F0-83E4-26F854D990FA}" presName="vert0" presStyleCnt="0">
        <dgm:presLayoutVars>
          <dgm:dir/>
          <dgm:animOne val="branch"/>
          <dgm:animLvl val="lvl"/>
        </dgm:presLayoutVars>
      </dgm:prSet>
      <dgm:spPr/>
    </dgm:pt>
    <dgm:pt modelId="{C363481D-5106-4277-84AA-7550D904D09A}" type="pres">
      <dgm:prSet presAssocID="{E9CCFAAB-294A-46FF-8D9F-9F3E832D164F}" presName="thickLine" presStyleLbl="alignNode1" presStyleIdx="0" presStyleCnt="5"/>
      <dgm:spPr/>
    </dgm:pt>
    <dgm:pt modelId="{2328F16E-4D3F-4156-8C87-37545F69B928}" type="pres">
      <dgm:prSet presAssocID="{E9CCFAAB-294A-46FF-8D9F-9F3E832D164F}" presName="horz1" presStyleCnt="0"/>
      <dgm:spPr/>
    </dgm:pt>
    <dgm:pt modelId="{5B8CE382-D127-49C8-80AB-AF1E96CF12ED}" type="pres">
      <dgm:prSet presAssocID="{E9CCFAAB-294A-46FF-8D9F-9F3E832D164F}" presName="tx1" presStyleLbl="revTx" presStyleIdx="0" presStyleCnt="5"/>
      <dgm:spPr/>
    </dgm:pt>
    <dgm:pt modelId="{3764283C-1D59-4F6D-B8FE-C649AE488B78}" type="pres">
      <dgm:prSet presAssocID="{E9CCFAAB-294A-46FF-8D9F-9F3E832D164F}" presName="vert1" presStyleCnt="0"/>
      <dgm:spPr/>
    </dgm:pt>
    <dgm:pt modelId="{ABFD32B9-37F2-46DA-B2D1-068BEB027364}" type="pres">
      <dgm:prSet presAssocID="{615AD1FD-FBB3-476E-B7BC-A14D477C07B3}" presName="thickLine" presStyleLbl="alignNode1" presStyleIdx="1" presStyleCnt="5"/>
      <dgm:spPr/>
    </dgm:pt>
    <dgm:pt modelId="{BC1A47AA-4A4D-403F-8B01-66D40B429B40}" type="pres">
      <dgm:prSet presAssocID="{615AD1FD-FBB3-476E-B7BC-A14D477C07B3}" presName="horz1" presStyleCnt="0"/>
      <dgm:spPr/>
    </dgm:pt>
    <dgm:pt modelId="{9F7E3453-3010-4FED-BD5F-8B91977F8DAF}" type="pres">
      <dgm:prSet presAssocID="{615AD1FD-FBB3-476E-B7BC-A14D477C07B3}" presName="tx1" presStyleLbl="revTx" presStyleIdx="1" presStyleCnt="5"/>
      <dgm:spPr/>
    </dgm:pt>
    <dgm:pt modelId="{C7FB99D8-36C6-4A49-A4D9-CCFB2E42B275}" type="pres">
      <dgm:prSet presAssocID="{615AD1FD-FBB3-476E-B7BC-A14D477C07B3}" presName="vert1" presStyleCnt="0"/>
      <dgm:spPr/>
    </dgm:pt>
    <dgm:pt modelId="{48AF752D-6205-49E2-9680-C0B2D1CC3EAF}" type="pres">
      <dgm:prSet presAssocID="{AF329162-5202-47D1-A157-7445204FCC46}" presName="thickLine" presStyleLbl="alignNode1" presStyleIdx="2" presStyleCnt="5"/>
      <dgm:spPr/>
    </dgm:pt>
    <dgm:pt modelId="{2F60CBFD-091C-446D-AEE3-1BAB0203915D}" type="pres">
      <dgm:prSet presAssocID="{AF329162-5202-47D1-A157-7445204FCC46}" presName="horz1" presStyleCnt="0"/>
      <dgm:spPr/>
    </dgm:pt>
    <dgm:pt modelId="{171895C8-15E1-4A1E-B2AF-E9737DE1A1A4}" type="pres">
      <dgm:prSet presAssocID="{AF329162-5202-47D1-A157-7445204FCC46}" presName="tx1" presStyleLbl="revTx" presStyleIdx="2" presStyleCnt="5"/>
      <dgm:spPr/>
    </dgm:pt>
    <dgm:pt modelId="{41FBD0FB-8743-487F-A5F6-785556A8BA16}" type="pres">
      <dgm:prSet presAssocID="{AF329162-5202-47D1-A157-7445204FCC46}" presName="vert1" presStyleCnt="0"/>
      <dgm:spPr/>
    </dgm:pt>
    <dgm:pt modelId="{1C1DA827-8C1D-4CA5-804F-40BBEBC66E20}" type="pres">
      <dgm:prSet presAssocID="{DC8F2727-2939-4954-A3F9-72BF6606E248}" presName="thickLine" presStyleLbl="alignNode1" presStyleIdx="3" presStyleCnt="5"/>
      <dgm:spPr/>
    </dgm:pt>
    <dgm:pt modelId="{ABA90AC0-F44F-416D-8DA1-8643654BA280}" type="pres">
      <dgm:prSet presAssocID="{DC8F2727-2939-4954-A3F9-72BF6606E248}" presName="horz1" presStyleCnt="0"/>
      <dgm:spPr/>
    </dgm:pt>
    <dgm:pt modelId="{4C7A848D-6BAE-463D-BD90-51440EE09574}" type="pres">
      <dgm:prSet presAssocID="{DC8F2727-2939-4954-A3F9-72BF6606E248}" presName="tx1" presStyleLbl="revTx" presStyleIdx="3" presStyleCnt="5"/>
      <dgm:spPr/>
    </dgm:pt>
    <dgm:pt modelId="{6B9D9F2A-938E-4CFD-BDE5-CAAFBAB23178}" type="pres">
      <dgm:prSet presAssocID="{DC8F2727-2939-4954-A3F9-72BF6606E248}" presName="vert1" presStyleCnt="0"/>
      <dgm:spPr/>
    </dgm:pt>
    <dgm:pt modelId="{4BE71705-6287-49DD-BFBD-0919FA2316AF}" type="pres">
      <dgm:prSet presAssocID="{D42C7D2A-F0F8-4200-8845-F3E7837C8FAE}" presName="thickLine" presStyleLbl="alignNode1" presStyleIdx="4" presStyleCnt="5"/>
      <dgm:spPr/>
    </dgm:pt>
    <dgm:pt modelId="{6B3FB31F-3B4C-45F3-9251-EC1D4644C76B}" type="pres">
      <dgm:prSet presAssocID="{D42C7D2A-F0F8-4200-8845-F3E7837C8FAE}" presName="horz1" presStyleCnt="0"/>
      <dgm:spPr/>
    </dgm:pt>
    <dgm:pt modelId="{DB8CE918-70EF-4D19-878D-4893B5C4717E}" type="pres">
      <dgm:prSet presAssocID="{D42C7D2A-F0F8-4200-8845-F3E7837C8FAE}" presName="tx1" presStyleLbl="revTx" presStyleIdx="4" presStyleCnt="5"/>
      <dgm:spPr/>
    </dgm:pt>
    <dgm:pt modelId="{E8CDF50F-5D8C-4ECA-AACB-F6C9CFE3BA52}" type="pres">
      <dgm:prSet presAssocID="{D42C7D2A-F0F8-4200-8845-F3E7837C8FAE}" presName="vert1" presStyleCnt="0"/>
      <dgm:spPr/>
    </dgm:pt>
  </dgm:ptLst>
  <dgm:cxnLst>
    <dgm:cxn modelId="{EE7B5E48-61B4-477A-8613-449C05BA042D}" type="presOf" srcId="{DC8F2727-2939-4954-A3F9-72BF6606E248}" destId="{4C7A848D-6BAE-463D-BD90-51440EE09574}" srcOrd="0" destOrd="0" presId="urn:microsoft.com/office/officeart/2008/layout/LinedList"/>
    <dgm:cxn modelId="{6031FB4E-36B5-4EA6-A3D7-8695717BEEC6}" type="presOf" srcId="{D42C7D2A-F0F8-4200-8845-F3E7837C8FAE}" destId="{DB8CE918-70EF-4D19-878D-4893B5C4717E}" srcOrd="0" destOrd="0" presId="urn:microsoft.com/office/officeart/2008/layout/LinedList"/>
    <dgm:cxn modelId="{E5685559-D7EF-42E1-B2DC-B75F9C0B72EE}" srcId="{7B03DC83-6C27-45F0-83E4-26F854D990FA}" destId="{D42C7D2A-F0F8-4200-8845-F3E7837C8FAE}" srcOrd="4" destOrd="0" parTransId="{87025982-3FD1-41DD-9B48-7CD8F23B0592}" sibTransId="{E9B85993-9CA8-4848-92BC-955EB040F7F2}"/>
    <dgm:cxn modelId="{1D1D448A-BB62-401A-A159-DFE80B8CF7C6}" srcId="{7B03DC83-6C27-45F0-83E4-26F854D990FA}" destId="{615AD1FD-FBB3-476E-B7BC-A14D477C07B3}" srcOrd="1" destOrd="0" parTransId="{04B96D4D-3B56-46E2-B36E-43CA7CD51482}" sibTransId="{DDEA5D02-685F-4203-8F89-9CC1819F6471}"/>
    <dgm:cxn modelId="{D1E6B29B-AC92-437C-B562-A134C8F6481D}" srcId="{7B03DC83-6C27-45F0-83E4-26F854D990FA}" destId="{AF329162-5202-47D1-A157-7445204FCC46}" srcOrd="2" destOrd="0" parTransId="{0F1CCDF7-0C2A-4612-80EA-E092C158772E}" sibTransId="{7704FEA9-BE66-429F-9362-C5A9507A2ADA}"/>
    <dgm:cxn modelId="{CC3CDCA3-DB4F-449F-968D-9E0C7EA1F22D}" type="presOf" srcId="{7B03DC83-6C27-45F0-83E4-26F854D990FA}" destId="{EE7D32D2-8D49-4F39-8126-89384C341F41}" srcOrd="0" destOrd="0" presId="urn:microsoft.com/office/officeart/2008/layout/LinedList"/>
    <dgm:cxn modelId="{B13D1EA9-E005-47F7-837C-D3A15AC05A9E}" type="presOf" srcId="{615AD1FD-FBB3-476E-B7BC-A14D477C07B3}" destId="{9F7E3453-3010-4FED-BD5F-8B91977F8DAF}" srcOrd="0" destOrd="0" presId="urn:microsoft.com/office/officeart/2008/layout/LinedList"/>
    <dgm:cxn modelId="{2C4BBAC5-A271-4B93-9ED2-81FD2E75BFCC}" type="presOf" srcId="{AF329162-5202-47D1-A157-7445204FCC46}" destId="{171895C8-15E1-4A1E-B2AF-E9737DE1A1A4}" srcOrd="0" destOrd="0" presId="urn:microsoft.com/office/officeart/2008/layout/LinedList"/>
    <dgm:cxn modelId="{118AF2C8-9958-4FA6-A7AE-C7B0DAA4EB43}" srcId="{7B03DC83-6C27-45F0-83E4-26F854D990FA}" destId="{E9CCFAAB-294A-46FF-8D9F-9F3E832D164F}" srcOrd="0" destOrd="0" parTransId="{AE4013C7-7A70-47B2-A30C-4A1F6B5FDA59}" sibTransId="{235EE67E-9621-40FC-BE1F-C2E8241A23E6}"/>
    <dgm:cxn modelId="{63834EDA-EF88-4A90-B1D4-2F4D19793A93}" type="presOf" srcId="{E9CCFAAB-294A-46FF-8D9F-9F3E832D164F}" destId="{5B8CE382-D127-49C8-80AB-AF1E96CF12ED}" srcOrd="0" destOrd="0" presId="urn:microsoft.com/office/officeart/2008/layout/LinedList"/>
    <dgm:cxn modelId="{34991FED-6628-46EF-AA03-8190A0D84126}" srcId="{7B03DC83-6C27-45F0-83E4-26F854D990FA}" destId="{DC8F2727-2939-4954-A3F9-72BF6606E248}" srcOrd="3" destOrd="0" parTransId="{5E9BD7CC-F672-4121-AE96-144391576D6F}" sibTransId="{16676926-951E-4FAF-9E07-E22CE0928DDB}"/>
    <dgm:cxn modelId="{9B159E45-E5B1-445A-AC66-ECCED5A4600F}" type="presParOf" srcId="{EE7D32D2-8D49-4F39-8126-89384C341F41}" destId="{C363481D-5106-4277-84AA-7550D904D09A}" srcOrd="0" destOrd="0" presId="urn:microsoft.com/office/officeart/2008/layout/LinedList"/>
    <dgm:cxn modelId="{48422BF2-0B6C-4A68-B21A-EDD98D9F8966}" type="presParOf" srcId="{EE7D32D2-8D49-4F39-8126-89384C341F41}" destId="{2328F16E-4D3F-4156-8C87-37545F69B928}" srcOrd="1" destOrd="0" presId="urn:microsoft.com/office/officeart/2008/layout/LinedList"/>
    <dgm:cxn modelId="{B97A4F16-0090-4A39-84EB-B20BC2EB1513}" type="presParOf" srcId="{2328F16E-4D3F-4156-8C87-37545F69B928}" destId="{5B8CE382-D127-49C8-80AB-AF1E96CF12ED}" srcOrd="0" destOrd="0" presId="urn:microsoft.com/office/officeart/2008/layout/LinedList"/>
    <dgm:cxn modelId="{BF5635D7-6207-413E-BD30-BA776217291A}" type="presParOf" srcId="{2328F16E-4D3F-4156-8C87-37545F69B928}" destId="{3764283C-1D59-4F6D-B8FE-C649AE488B78}" srcOrd="1" destOrd="0" presId="urn:microsoft.com/office/officeart/2008/layout/LinedList"/>
    <dgm:cxn modelId="{F1148FC2-4A9D-4406-A140-DC5A3743B6F4}" type="presParOf" srcId="{EE7D32D2-8D49-4F39-8126-89384C341F41}" destId="{ABFD32B9-37F2-46DA-B2D1-068BEB027364}" srcOrd="2" destOrd="0" presId="urn:microsoft.com/office/officeart/2008/layout/LinedList"/>
    <dgm:cxn modelId="{2A113FAD-E22F-48A2-B846-CC7694B4AD4A}" type="presParOf" srcId="{EE7D32D2-8D49-4F39-8126-89384C341F41}" destId="{BC1A47AA-4A4D-403F-8B01-66D40B429B40}" srcOrd="3" destOrd="0" presId="urn:microsoft.com/office/officeart/2008/layout/LinedList"/>
    <dgm:cxn modelId="{C6863AD6-1912-4A68-AE5B-39021F970012}" type="presParOf" srcId="{BC1A47AA-4A4D-403F-8B01-66D40B429B40}" destId="{9F7E3453-3010-4FED-BD5F-8B91977F8DAF}" srcOrd="0" destOrd="0" presId="urn:microsoft.com/office/officeart/2008/layout/LinedList"/>
    <dgm:cxn modelId="{9565FCE1-9624-4F33-B0E7-FF946B8F4FD7}" type="presParOf" srcId="{BC1A47AA-4A4D-403F-8B01-66D40B429B40}" destId="{C7FB99D8-36C6-4A49-A4D9-CCFB2E42B275}" srcOrd="1" destOrd="0" presId="urn:microsoft.com/office/officeart/2008/layout/LinedList"/>
    <dgm:cxn modelId="{9B29F390-89CD-4069-8CF4-483ED8F7C479}" type="presParOf" srcId="{EE7D32D2-8D49-4F39-8126-89384C341F41}" destId="{48AF752D-6205-49E2-9680-C0B2D1CC3EAF}" srcOrd="4" destOrd="0" presId="urn:microsoft.com/office/officeart/2008/layout/LinedList"/>
    <dgm:cxn modelId="{407D6B38-6AE8-464C-A118-368CE1964278}" type="presParOf" srcId="{EE7D32D2-8D49-4F39-8126-89384C341F41}" destId="{2F60CBFD-091C-446D-AEE3-1BAB0203915D}" srcOrd="5" destOrd="0" presId="urn:microsoft.com/office/officeart/2008/layout/LinedList"/>
    <dgm:cxn modelId="{0D0C926E-1267-4976-A09B-DF420CFDFD54}" type="presParOf" srcId="{2F60CBFD-091C-446D-AEE3-1BAB0203915D}" destId="{171895C8-15E1-4A1E-B2AF-E9737DE1A1A4}" srcOrd="0" destOrd="0" presId="urn:microsoft.com/office/officeart/2008/layout/LinedList"/>
    <dgm:cxn modelId="{DB4A1FFE-FDFD-496D-AB14-9CC6B7EBE536}" type="presParOf" srcId="{2F60CBFD-091C-446D-AEE3-1BAB0203915D}" destId="{41FBD0FB-8743-487F-A5F6-785556A8BA16}" srcOrd="1" destOrd="0" presId="urn:microsoft.com/office/officeart/2008/layout/LinedList"/>
    <dgm:cxn modelId="{96D75BF3-8281-4E64-B156-608A9B3E0AAA}" type="presParOf" srcId="{EE7D32D2-8D49-4F39-8126-89384C341F41}" destId="{1C1DA827-8C1D-4CA5-804F-40BBEBC66E20}" srcOrd="6" destOrd="0" presId="urn:microsoft.com/office/officeart/2008/layout/LinedList"/>
    <dgm:cxn modelId="{CB691CC1-4FBA-495C-B436-01E58E9076E7}" type="presParOf" srcId="{EE7D32D2-8D49-4F39-8126-89384C341F41}" destId="{ABA90AC0-F44F-416D-8DA1-8643654BA280}" srcOrd="7" destOrd="0" presId="urn:microsoft.com/office/officeart/2008/layout/LinedList"/>
    <dgm:cxn modelId="{4B6CD403-C911-4B42-833F-F3315F3F20BC}" type="presParOf" srcId="{ABA90AC0-F44F-416D-8DA1-8643654BA280}" destId="{4C7A848D-6BAE-463D-BD90-51440EE09574}" srcOrd="0" destOrd="0" presId="urn:microsoft.com/office/officeart/2008/layout/LinedList"/>
    <dgm:cxn modelId="{0E0224EB-BE58-4F38-86EB-7255118BF311}" type="presParOf" srcId="{ABA90AC0-F44F-416D-8DA1-8643654BA280}" destId="{6B9D9F2A-938E-4CFD-BDE5-CAAFBAB23178}" srcOrd="1" destOrd="0" presId="urn:microsoft.com/office/officeart/2008/layout/LinedList"/>
    <dgm:cxn modelId="{3236152F-0918-4629-B9EF-FAC7388DA682}" type="presParOf" srcId="{EE7D32D2-8D49-4F39-8126-89384C341F41}" destId="{4BE71705-6287-49DD-BFBD-0919FA2316AF}" srcOrd="8" destOrd="0" presId="urn:microsoft.com/office/officeart/2008/layout/LinedList"/>
    <dgm:cxn modelId="{0A6A99E4-7435-40B5-B870-5560D3357E8A}" type="presParOf" srcId="{EE7D32D2-8D49-4F39-8126-89384C341F41}" destId="{6B3FB31F-3B4C-45F3-9251-EC1D4644C76B}" srcOrd="9" destOrd="0" presId="urn:microsoft.com/office/officeart/2008/layout/LinedList"/>
    <dgm:cxn modelId="{89C433A7-5C76-4B5C-8B2C-45DC0229716A}" type="presParOf" srcId="{6B3FB31F-3B4C-45F3-9251-EC1D4644C76B}" destId="{DB8CE918-70EF-4D19-878D-4893B5C4717E}" srcOrd="0" destOrd="0" presId="urn:microsoft.com/office/officeart/2008/layout/LinedList"/>
    <dgm:cxn modelId="{8F4857DF-B069-4170-BFA9-D58C821C38AF}" type="presParOf" srcId="{6B3FB31F-3B4C-45F3-9251-EC1D4644C76B}" destId="{E8CDF50F-5D8C-4ECA-AACB-F6C9CFE3BA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3481D-5106-4277-84AA-7550D904D09A}">
      <dsp:nvSpPr>
        <dsp:cNvPr id="0" name=""/>
        <dsp:cNvSpPr/>
      </dsp:nvSpPr>
      <dsp:spPr>
        <a:xfrm>
          <a:off x="0" y="413"/>
          <a:ext cx="1013142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CE382-D127-49C8-80AB-AF1E96CF12ED}">
      <dsp:nvSpPr>
        <dsp:cNvPr id="0" name=""/>
        <dsp:cNvSpPr/>
      </dsp:nvSpPr>
      <dsp:spPr>
        <a:xfrm>
          <a:off x="0" y="413"/>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tx1"/>
              </a:solidFill>
            </a:rPr>
            <a:t>Introducción</a:t>
          </a:r>
          <a:endParaRPr lang="en-US" sz="3100" kern="1200" dirty="0">
            <a:solidFill>
              <a:schemeClr val="tx1"/>
            </a:solidFill>
          </a:endParaRPr>
        </a:p>
      </dsp:txBody>
      <dsp:txXfrm>
        <a:off x="0" y="413"/>
        <a:ext cx="10131425" cy="676794"/>
      </dsp:txXfrm>
    </dsp:sp>
    <dsp:sp modelId="{ABFD32B9-37F2-46DA-B2D1-068BEB027364}">
      <dsp:nvSpPr>
        <dsp:cNvPr id="0" name=""/>
        <dsp:cNvSpPr/>
      </dsp:nvSpPr>
      <dsp:spPr>
        <a:xfrm>
          <a:off x="0" y="677207"/>
          <a:ext cx="10131425" cy="0"/>
        </a:xfrm>
        <a:prstGeom prst="line">
          <a:avLst/>
        </a:prstGeom>
        <a:solidFill>
          <a:schemeClr val="accent5">
            <a:hueOff val="-1838336"/>
            <a:satOff val="-2557"/>
            <a:lumOff val="-981"/>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E3453-3010-4FED-BD5F-8B91977F8DAF}">
      <dsp:nvSpPr>
        <dsp:cNvPr id="0" name=""/>
        <dsp:cNvSpPr/>
      </dsp:nvSpPr>
      <dsp:spPr>
        <a:xfrm>
          <a:off x="0" y="677207"/>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Estado del arte</a:t>
          </a:r>
        </a:p>
      </dsp:txBody>
      <dsp:txXfrm>
        <a:off x="0" y="677207"/>
        <a:ext cx="10131425" cy="676794"/>
      </dsp:txXfrm>
    </dsp:sp>
    <dsp:sp modelId="{48AF752D-6205-49E2-9680-C0B2D1CC3EAF}">
      <dsp:nvSpPr>
        <dsp:cNvPr id="0" name=""/>
        <dsp:cNvSpPr/>
      </dsp:nvSpPr>
      <dsp:spPr>
        <a:xfrm>
          <a:off x="0" y="1354002"/>
          <a:ext cx="10131425" cy="0"/>
        </a:xfrm>
        <a:prstGeom prst="line">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895C8-15E1-4A1E-B2AF-E9737DE1A1A4}">
      <dsp:nvSpPr>
        <dsp:cNvPr id="0" name=""/>
        <dsp:cNvSpPr/>
      </dsp:nvSpPr>
      <dsp:spPr>
        <a:xfrm>
          <a:off x="0" y="1354002"/>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tx1"/>
              </a:solidFill>
            </a:rPr>
            <a:t>Desarrollo</a:t>
          </a:r>
          <a:endParaRPr lang="en-US" sz="3100" kern="1200" dirty="0">
            <a:solidFill>
              <a:schemeClr val="tx1"/>
            </a:solidFill>
          </a:endParaRPr>
        </a:p>
      </dsp:txBody>
      <dsp:txXfrm>
        <a:off x="0" y="1354002"/>
        <a:ext cx="10131425" cy="676794"/>
      </dsp:txXfrm>
    </dsp:sp>
    <dsp:sp modelId="{1C1DA827-8C1D-4CA5-804F-40BBEBC66E20}">
      <dsp:nvSpPr>
        <dsp:cNvPr id="0" name=""/>
        <dsp:cNvSpPr/>
      </dsp:nvSpPr>
      <dsp:spPr>
        <a:xfrm>
          <a:off x="0" y="2030796"/>
          <a:ext cx="10131425" cy="0"/>
        </a:xfrm>
        <a:prstGeom prst="line">
          <a:avLst/>
        </a:prstGeom>
        <a:solidFill>
          <a:schemeClr val="accent5">
            <a:hueOff val="-5515009"/>
            <a:satOff val="-7671"/>
            <a:lumOff val="-2942"/>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7A848D-6BAE-463D-BD90-51440EE09574}">
      <dsp:nvSpPr>
        <dsp:cNvPr id="0" name=""/>
        <dsp:cNvSpPr/>
      </dsp:nvSpPr>
      <dsp:spPr>
        <a:xfrm>
          <a:off x="0" y="2030796"/>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tx1"/>
              </a:solidFill>
            </a:rPr>
            <a:t>Resultados</a:t>
          </a:r>
          <a:endParaRPr lang="en-US" sz="3100" kern="1200" dirty="0">
            <a:solidFill>
              <a:schemeClr val="tx1"/>
            </a:solidFill>
          </a:endParaRPr>
        </a:p>
      </dsp:txBody>
      <dsp:txXfrm>
        <a:off x="0" y="2030796"/>
        <a:ext cx="10131425" cy="676794"/>
      </dsp:txXfrm>
    </dsp:sp>
    <dsp:sp modelId="{4BE71705-6287-49DD-BFBD-0919FA2316AF}">
      <dsp:nvSpPr>
        <dsp:cNvPr id="0" name=""/>
        <dsp:cNvSpPr/>
      </dsp:nvSpPr>
      <dsp:spPr>
        <a:xfrm>
          <a:off x="0" y="2707591"/>
          <a:ext cx="10131425" cy="0"/>
        </a:xfrm>
        <a:prstGeom prst="line">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CE918-70EF-4D19-878D-4893B5C4717E}">
      <dsp:nvSpPr>
        <dsp:cNvPr id="0" name=""/>
        <dsp:cNvSpPr/>
      </dsp:nvSpPr>
      <dsp:spPr>
        <a:xfrm>
          <a:off x="0" y="2707591"/>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noProof="0" dirty="0">
              <a:solidFill>
                <a:schemeClr val="tx1"/>
              </a:solidFill>
            </a:rPr>
            <a:t>Conclusiones</a:t>
          </a:r>
          <a:r>
            <a:rPr lang="en-US" sz="3100" kern="1200" dirty="0">
              <a:solidFill>
                <a:schemeClr val="tx1"/>
              </a:solidFill>
            </a:rPr>
            <a:t> y </a:t>
          </a:r>
          <a:r>
            <a:rPr lang="es-ES" sz="3100" kern="1200" noProof="0" dirty="0">
              <a:solidFill>
                <a:schemeClr val="tx1"/>
              </a:solidFill>
            </a:rPr>
            <a:t>trabajo</a:t>
          </a:r>
          <a:r>
            <a:rPr lang="en-US" sz="3100" kern="1200" dirty="0">
              <a:solidFill>
                <a:schemeClr val="tx1"/>
              </a:solidFill>
            </a:rPr>
            <a:t> </a:t>
          </a:r>
          <a:r>
            <a:rPr lang="es-ES" sz="3100" kern="1200" noProof="0" dirty="0">
              <a:solidFill>
                <a:schemeClr val="tx1"/>
              </a:solidFill>
            </a:rPr>
            <a:t>futuro</a:t>
          </a:r>
        </a:p>
      </dsp:txBody>
      <dsp:txXfrm>
        <a:off x="0" y="2707591"/>
        <a:ext cx="10131425" cy="676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3481D-5106-4277-84AA-7550D904D09A}">
      <dsp:nvSpPr>
        <dsp:cNvPr id="0" name=""/>
        <dsp:cNvSpPr/>
      </dsp:nvSpPr>
      <dsp:spPr>
        <a:xfrm>
          <a:off x="0" y="413"/>
          <a:ext cx="1013142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CE382-D127-49C8-80AB-AF1E96CF12ED}">
      <dsp:nvSpPr>
        <dsp:cNvPr id="0" name=""/>
        <dsp:cNvSpPr/>
      </dsp:nvSpPr>
      <dsp:spPr>
        <a:xfrm>
          <a:off x="0" y="413"/>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tx1"/>
              </a:solidFill>
            </a:rPr>
            <a:t>Introducción</a:t>
          </a:r>
          <a:endParaRPr lang="en-US" sz="3100" kern="1200" dirty="0">
            <a:solidFill>
              <a:schemeClr val="tx1"/>
            </a:solidFill>
          </a:endParaRPr>
        </a:p>
      </dsp:txBody>
      <dsp:txXfrm>
        <a:off x="0" y="413"/>
        <a:ext cx="10131425" cy="676794"/>
      </dsp:txXfrm>
    </dsp:sp>
    <dsp:sp modelId="{ABFD32B9-37F2-46DA-B2D1-068BEB027364}">
      <dsp:nvSpPr>
        <dsp:cNvPr id="0" name=""/>
        <dsp:cNvSpPr/>
      </dsp:nvSpPr>
      <dsp:spPr>
        <a:xfrm>
          <a:off x="0" y="677207"/>
          <a:ext cx="10131425" cy="0"/>
        </a:xfrm>
        <a:prstGeom prst="line">
          <a:avLst/>
        </a:prstGeom>
        <a:solidFill>
          <a:schemeClr val="accent5">
            <a:hueOff val="-1838336"/>
            <a:satOff val="-2557"/>
            <a:lumOff val="-981"/>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E3453-3010-4FED-BD5F-8B91977F8DAF}">
      <dsp:nvSpPr>
        <dsp:cNvPr id="0" name=""/>
        <dsp:cNvSpPr/>
      </dsp:nvSpPr>
      <dsp:spPr>
        <a:xfrm>
          <a:off x="0" y="677207"/>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75000"/>
                </a:schemeClr>
              </a:solidFill>
            </a:rPr>
            <a:t>Estado del arte</a:t>
          </a:r>
        </a:p>
      </dsp:txBody>
      <dsp:txXfrm>
        <a:off x="0" y="677207"/>
        <a:ext cx="10131425" cy="676794"/>
      </dsp:txXfrm>
    </dsp:sp>
    <dsp:sp modelId="{48AF752D-6205-49E2-9680-C0B2D1CC3EAF}">
      <dsp:nvSpPr>
        <dsp:cNvPr id="0" name=""/>
        <dsp:cNvSpPr/>
      </dsp:nvSpPr>
      <dsp:spPr>
        <a:xfrm>
          <a:off x="0" y="1354002"/>
          <a:ext cx="10131425" cy="0"/>
        </a:xfrm>
        <a:prstGeom prst="line">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895C8-15E1-4A1E-B2AF-E9737DE1A1A4}">
      <dsp:nvSpPr>
        <dsp:cNvPr id="0" name=""/>
        <dsp:cNvSpPr/>
      </dsp:nvSpPr>
      <dsp:spPr>
        <a:xfrm>
          <a:off x="0" y="1354002"/>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Desarrollo</a:t>
          </a:r>
          <a:endParaRPr lang="en-US" sz="3100" kern="1200" dirty="0">
            <a:solidFill>
              <a:schemeClr val="bg1">
                <a:lumMod val="75000"/>
              </a:schemeClr>
            </a:solidFill>
          </a:endParaRPr>
        </a:p>
      </dsp:txBody>
      <dsp:txXfrm>
        <a:off x="0" y="1354002"/>
        <a:ext cx="10131425" cy="676794"/>
      </dsp:txXfrm>
    </dsp:sp>
    <dsp:sp modelId="{1C1DA827-8C1D-4CA5-804F-40BBEBC66E20}">
      <dsp:nvSpPr>
        <dsp:cNvPr id="0" name=""/>
        <dsp:cNvSpPr/>
      </dsp:nvSpPr>
      <dsp:spPr>
        <a:xfrm>
          <a:off x="0" y="2030796"/>
          <a:ext cx="10131425" cy="0"/>
        </a:xfrm>
        <a:prstGeom prst="line">
          <a:avLst/>
        </a:prstGeom>
        <a:solidFill>
          <a:schemeClr val="accent5">
            <a:hueOff val="-5515009"/>
            <a:satOff val="-7671"/>
            <a:lumOff val="-2942"/>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7A848D-6BAE-463D-BD90-51440EE09574}">
      <dsp:nvSpPr>
        <dsp:cNvPr id="0" name=""/>
        <dsp:cNvSpPr/>
      </dsp:nvSpPr>
      <dsp:spPr>
        <a:xfrm>
          <a:off x="0" y="2030796"/>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Resultados</a:t>
          </a:r>
          <a:endParaRPr lang="en-US" sz="3100" kern="1200" dirty="0">
            <a:solidFill>
              <a:schemeClr val="bg1">
                <a:lumMod val="75000"/>
              </a:schemeClr>
            </a:solidFill>
          </a:endParaRPr>
        </a:p>
      </dsp:txBody>
      <dsp:txXfrm>
        <a:off x="0" y="2030796"/>
        <a:ext cx="10131425" cy="676794"/>
      </dsp:txXfrm>
    </dsp:sp>
    <dsp:sp modelId="{4BE71705-6287-49DD-BFBD-0919FA2316AF}">
      <dsp:nvSpPr>
        <dsp:cNvPr id="0" name=""/>
        <dsp:cNvSpPr/>
      </dsp:nvSpPr>
      <dsp:spPr>
        <a:xfrm>
          <a:off x="0" y="2707591"/>
          <a:ext cx="10131425" cy="0"/>
        </a:xfrm>
        <a:prstGeom prst="line">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CE918-70EF-4D19-878D-4893B5C4717E}">
      <dsp:nvSpPr>
        <dsp:cNvPr id="0" name=""/>
        <dsp:cNvSpPr/>
      </dsp:nvSpPr>
      <dsp:spPr>
        <a:xfrm>
          <a:off x="0" y="2707591"/>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noProof="0" dirty="0">
              <a:solidFill>
                <a:schemeClr val="bg1">
                  <a:lumMod val="75000"/>
                </a:schemeClr>
              </a:solidFill>
            </a:rPr>
            <a:t>Conclusiones</a:t>
          </a:r>
          <a:r>
            <a:rPr lang="en-US" sz="3100" kern="1200" dirty="0">
              <a:solidFill>
                <a:schemeClr val="bg1">
                  <a:lumMod val="75000"/>
                </a:schemeClr>
              </a:solidFill>
            </a:rPr>
            <a:t> y </a:t>
          </a:r>
          <a:r>
            <a:rPr lang="es-ES" sz="3100" kern="1200" noProof="0" dirty="0">
              <a:solidFill>
                <a:schemeClr val="bg1">
                  <a:lumMod val="75000"/>
                </a:schemeClr>
              </a:solidFill>
            </a:rPr>
            <a:t>trabajo</a:t>
          </a:r>
          <a:r>
            <a:rPr lang="en-US" sz="3100" kern="1200" dirty="0">
              <a:solidFill>
                <a:schemeClr val="bg1">
                  <a:lumMod val="75000"/>
                </a:schemeClr>
              </a:solidFill>
            </a:rPr>
            <a:t> </a:t>
          </a:r>
          <a:r>
            <a:rPr lang="es-ES" sz="3100" kern="1200" noProof="0" dirty="0">
              <a:solidFill>
                <a:schemeClr val="bg1">
                  <a:lumMod val="75000"/>
                </a:schemeClr>
              </a:solidFill>
            </a:rPr>
            <a:t>futuro</a:t>
          </a:r>
        </a:p>
      </dsp:txBody>
      <dsp:txXfrm>
        <a:off x="0" y="2707591"/>
        <a:ext cx="10131425" cy="6767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3481D-5106-4277-84AA-7550D904D09A}">
      <dsp:nvSpPr>
        <dsp:cNvPr id="0" name=""/>
        <dsp:cNvSpPr/>
      </dsp:nvSpPr>
      <dsp:spPr>
        <a:xfrm>
          <a:off x="0" y="413"/>
          <a:ext cx="1013142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CE382-D127-49C8-80AB-AF1E96CF12ED}">
      <dsp:nvSpPr>
        <dsp:cNvPr id="0" name=""/>
        <dsp:cNvSpPr/>
      </dsp:nvSpPr>
      <dsp:spPr>
        <a:xfrm>
          <a:off x="0" y="413"/>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Introducción</a:t>
          </a:r>
          <a:endParaRPr lang="en-US" sz="3100" kern="1200" dirty="0">
            <a:solidFill>
              <a:schemeClr val="bg1">
                <a:lumMod val="75000"/>
              </a:schemeClr>
            </a:solidFill>
          </a:endParaRPr>
        </a:p>
      </dsp:txBody>
      <dsp:txXfrm>
        <a:off x="0" y="413"/>
        <a:ext cx="10131425" cy="676794"/>
      </dsp:txXfrm>
    </dsp:sp>
    <dsp:sp modelId="{ABFD32B9-37F2-46DA-B2D1-068BEB027364}">
      <dsp:nvSpPr>
        <dsp:cNvPr id="0" name=""/>
        <dsp:cNvSpPr/>
      </dsp:nvSpPr>
      <dsp:spPr>
        <a:xfrm>
          <a:off x="0" y="677207"/>
          <a:ext cx="10131425" cy="0"/>
        </a:xfrm>
        <a:prstGeom prst="line">
          <a:avLst/>
        </a:prstGeom>
        <a:solidFill>
          <a:schemeClr val="accent5">
            <a:hueOff val="-1838336"/>
            <a:satOff val="-2557"/>
            <a:lumOff val="-981"/>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E3453-3010-4FED-BD5F-8B91977F8DAF}">
      <dsp:nvSpPr>
        <dsp:cNvPr id="0" name=""/>
        <dsp:cNvSpPr/>
      </dsp:nvSpPr>
      <dsp:spPr>
        <a:xfrm>
          <a:off x="0" y="677207"/>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Estado del arte</a:t>
          </a:r>
        </a:p>
      </dsp:txBody>
      <dsp:txXfrm>
        <a:off x="0" y="677207"/>
        <a:ext cx="10131425" cy="676794"/>
      </dsp:txXfrm>
    </dsp:sp>
    <dsp:sp modelId="{48AF752D-6205-49E2-9680-C0B2D1CC3EAF}">
      <dsp:nvSpPr>
        <dsp:cNvPr id="0" name=""/>
        <dsp:cNvSpPr/>
      </dsp:nvSpPr>
      <dsp:spPr>
        <a:xfrm>
          <a:off x="0" y="1354002"/>
          <a:ext cx="10131425" cy="0"/>
        </a:xfrm>
        <a:prstGeom prst="line">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895C8-15E1-4A1E-B2AF-E9737DE1A1A4}">
      <dsp:nvSpPr>
        <dsp:cNvPr id="0" name=""/>
        <dsp:cNvSpPr/>
      </dsp:nvSpPr>
      <dsp:spPr>
        <a:xfrm>
          <a:off x="0" y="1354002"/>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Desarrollo</a:t>
          </a:r>
          <a:endParaRPr lang="en-US" sz="3100" kern="1200" dirty="0">
            <a:solidFill>
              <a:schemeClr val="bg1">
                <a:lumMod val="75000"/>
              </a:schemeClr>
            </a:solidFill>
          </a:endParaRPr>
        </a:p>
      </dsp:txBody>
      <dsp:txXfrm>
        <a:off x="0" y="1354002"/>
        <a:ext cx="10131425" cy="676794"/>
      </dsp:txXfrm>
    </dsp:sp>
    <dsp:sp modelId="{1C1DA827-8C1D-4CA5-804F-40BBEBC66E20}">
      <dsp:nvSpPr>
        <dsp:cNvPr id="0" name=""/>
        <dsp:cNvSpPr/>
      </dsp:nvSpPr>
      <dsp:spPr>
        <a:xfrm>
          <a:off x="0" y="2030796"/>
          <a:ext cx="10131425" cy="0"/>
        </a:xfrm>
        <a:prstGeom prst="line">
          <a:avLst/>
        </a:prstGeom>
        <a:solidFill>
          <a:schemeClr val="accent5">
            <a:hueOff val="-5515009"/>
            <a:satOff val="-7671"/>
            <a:lumOff val="-2942"/>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7A848D-6BAE-463D-BD90-51440EE09574}">
      <dsp:nvSpPr>
        <dsp:cNvPr id="0" name=""/>
        <dsp:cNvSpPr/>
      </dsp:nvSpPr>
      <dsp:spPr>
        <a:xfrm>
          <a:off x="0" y="2030796"/>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Resultados</a:t>
          </a:r>
          <a:endParaRPr lang="en-US" sz="3100" kern="1200" dirty="0">
            <a:solidFill>
              <a:schemeClr val="bg1">
                <a:lumMod val="75000"/>
              </a:schemeClr>
            </a:solidFill>
          </a:endParaRPr>
        </a:p>
      </dsp:txBody>
      <dsp:txXfrm>
        <a:off x="0" y="2030796"/>
        <a:ext cx="10131425" cy="676794"/>
      </dsp:txXfrm>
    </dsp:sp>
    <dsp:sp modelId="{4BE71705-6287-49DD-BFBD-0919FA2316AF}">
      <dsp:nvSpPr>
        <dsp:cNvPr id="0" name=""/>
        <dsp:cNvSpPr/>
      </dsp:nvSpPr>
      <dsp:spPr>
        <a:xfrm>
          <a:off x="0" y="2707591"/>
          <a:ext cx="10131425" cy="0"/>
        </a:xfrm>
        <a:prstGeom prst="line">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CE918-70EF-4D19-878D-4893B5C4717E}">
      <dsp:nvSpPr>
        <dsp:cNvPr id="0" name=""/>
        <dsp:cNvSpPr/>
      </dsp:nvSpPr>
      <dsp:spPr>
        <a:xfrm>
          <a:off x="0" y="2707591"/>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noProof="0" dirty="0">
              <a:solidFill>
                <a:schemeClr val="bg1">
                  <a:lumMod val="75000"/>
                </a:schemeClr>
              </a:solidFill>
            </a:rPr>
            <a:t>Conclusiones</a:t>
          </a:r>
          <a:r>
            <a:rPr lang="en-US" sz="3100" kern="1200" dirty="0">
              <a:solidFill>
                <a:schemeClr val="bg1">
                  <a:lumMod val="75000"/>
                </a:schemeClr>
              </a:solidFill>
            </a:rPr>
            <a:t> y </a:t>
          </a:r>
          <a:r>
            <a:rPr lang="es-ES" sz="3100" kern="1200" noProof="0" dirty="0">
              <a:solidFill>
                <a:schemeClr val="bg1">
                  <a:lumMod val="75000"/>
                </a:schemeClr>
              </a:solidFill>
            </a:rPr>
            <a:t>trabajo</a:t>
          </a:r>
          <a:r>
            <a:rPr lang="en-US" sz="3100" kern="1200" dirty="0">
              <a:solidFill>
                <a:schemeClr val="bg1">
                  <a:lumMod val="75000"/>
                </a:schemeClr>
              </a:solidFill>
            </a:rPr>
            <a:t> </a:t>
          </a:r>
          <a:r>
            <a:rPr lang="es-ES" sz="3100" kern="1200" noProof="0" dirty="0">
              <a:solidFill>
                <a:schemeClr val="bg1">
                  <a:lumMod val="75000"/>
                </a:schemeClr>
              </a:solidFill>
            </a:rPr>
            <a:t>futuro</a:t>
          </a:r>
        </a:p>
      </dsp:txBody>
      <dsp:txXfrm>
        <a:off x="0" y="2707591"/>
        <a:ext cx="10131425" cy="6767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3481D-5106-4277-84AA-7550D904D09A}">
      <dsp:nvSpPr>
        <dsp:cNvPr id="0" name=""/>
        <dsp:cNvSpPr/>
      </dsp:nvSpPr>
      <dsp:spPr>
        <a:xfrm>
          <a:off x="0" y="413"/>
          <a:ext cx="1013142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CE382-D127-49C8-80AB-AF1E96CF12ED}">
      <dsp:nvSpPr>
        <dsp:cNvPr id="0" name=""/>
        <dsp:cNvSpPr/>
      </dsp:nvSpPr>
      <dsp:spPr>
        <a:xfrm>
          <a:off x="0" y="413"/>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Introducción</a:t>
          </a:r>
          <a:endParaRPr lang="en-US" sz="3100" kern="1200" dirty="0">
            <a:solidFill>
              <a:schemeClr val="bg1">
                <a:lumMod val="75000"/>
              </a:schemeClr>
            </a:solidFill>
          </a:endParaRPr>
        </a:p>
      </dsp:txBody>
      <dsp:txXfrm>
        <a:off x="0" y="413"/>
        <a:ext cx="10131425" cy="676794"/>
      </dsp:txXfrm>
    </dsp:sp>
    <dsp:sp modelId="{ABFD32B9-37F2-46DA-B2D1-068BEB027364}">
      <dsp:nvSpPr>
        <dsp:cNvPr id="0" name=""/>
        <dsp:cNvSpPr/>
      </dsp:nvSpPr>
      <dsp:spPr>
        <a:xfrm>
          <a:off x="0" y="677207"/>
          <a:ext cx="10131425" cy="0"/>
        </a:xfrm>
        <a:prstGeom prst="line">
          <a:avLst/>
        </a:prstGeom>
        <a:solidFill>
          <a:schemeClr val="accent5">
            <a:hueOff val="-1838336"/>
            <a:satOff val="-2557"/>
            <a:lumOff val="-981"/>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E3453-3010-4FED-BD5F-8B91977F8DAF}">
      <dsp:nvSpPr>
        <dsp:cNvPr id="0" name=""/>
        <dsp:cNvSpPr/>
      </dsp:nvSpPr>
      <dsp:spPr>
        <a:xfrm>
          <a:off x="0" y="677207"/>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75000"/>
                </a:schemeClr>
              </a:solidFill>
            </a:rPr>
            <a:t>Estado del arte</a:t>
          </a:r>
        </a:p>
      </dsp:txBody>
      <dsp:txXfrm>
        <a:off x="0" y="677207"/>
        <a:ext cx="10131425" cy="676794"/>
      </dsp:txXfrm>
    </dsp:sp>
    <dsp:sp modelId="{48AF752D-6205-49E2-9680-C0B2D1CC3EAF}">
      <dsp:nvSpPr>
        <dsp:cNvPr id="0" name=""/>
        <dsp:cNvSpPr/>
      </dsp:nvSpPr>
      <dsp:spPr>
        <a:xfrm>
          <a:off x="0" y="1354002"/>
          <a:ext cx="10131425" cy="0"/>
        </a:xfrm>
        <a:prstGeom prst="line">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895C8-15E1-4A1E-B2AF-E9737DE1A1A4}">
      <dsp:nvSpPr>
        <dsp:cNvPr id="0" name=""/>
        <dsp:cNvSpPr/>
      </dsp:nvSpPr>
      <dsp:spPr>
        <a:xfrm>
          <a:off x="0" y="1354002"/>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tx1"/>
              </a:solidFill>
            </a:rPr>
            <a:t>Desarrollo</a:t>
          </a:r>
          <a:endParaRPr lang="en-US" sz="3100" kern="1200" dirty="0">
            <a:solidFill>
              <a:schemeClr val="tx1"/>
            </a:solidFill>
          </a:endParaRPr>
        </a:p>
      </dsp:txBody>
      <dsp:txXfrm>
        <a:off x="0" y="1354002"/>
        <a:ext cx="10131425" cy="676794"/>
      </dsp:txXfrm>
    </dsp:sp>
    <dsp:sp modelId="{1C1DA827-8C1D-4CA5-804F-40BBEBC66E20}">
      <dsp:nvSpPr>
        <dsp:cNvPr id="0" name=""/>
        <dsp:cNvSpPr/>
      </dsp:nvSpPr>
      <dsp:spPr>
        <a:xfrm>
          <a:off x="0" y="2030796"/>
          <a:ext cx="10131425" cy="0"/>
        </a:xfrm>
        <a:prstGeom prst="line">
          <a:avLst/>
        </a:prstGeom>
        <a:solidFill>
          <a:schemeClr val="accent5">
            <a:hueOff val="-5515009"/>
            <a:satOff val="-7671"/>
            <a:lumOff val="-2942"/>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7A848D-6BAE-463D-BD90-51440EE09574}">
      <dsp:nvSpPr>
        <dsp:cNvPr id="0" name=""/>
        <dsp:cNvSpPr/>
      </dsp:nvSpPr>
      <dsp:spPr>
        <a:xfrm>
          <a:off x="0" y="2030796"/>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Resultados</a:t>
          </a:r>
          <a:endParaRPr lang="en-US" sz="3100" kern="1200" dirty="0">
            <a:solidFill>
              <a:schemeClr val="bg1">
                <a:lumMod val="75000"/>
              </a:schemeClr>
            </a:solidFill>
          </a:endParaRPr>
        </a:p>
      </dsp:txBody>
      <dsp:txXfrm>
        <a:off x="0" y="2030796"/>
        <a:ext cx="10131425" cy="676794"/>
      </dsp:txXfrm>
    </dsp:sp>
    <dsp:sp modelId="{4BE71705-6287-49DD-BFBD-0919FA2316AF}">
      <dsp:nvSpPr>
        <dsp:cNvPr id="0" name=""/>
        <dsp:cNvSpPr/>
      </dsp:nvSpPr>
      <dsp:spPr>
        <a:xfrm>
          <a:off x="0" y="2707591"/>
          <a:ext cx="10131425" cy="0"/>
        </a:xfrm>
        <a:prstGeom prst="line">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CE918-70EF-4D19-878D-4893B5C4717E}">
      <dsp:nvSpPr>
        <dsp:cNvPr id="0" name=""/>
        <dsp:cNvSpPr/>
      </dsp:nvSpPr>
      <dsp:spPr>
        <a:xfrm>
          <a:off x="0" y="2707591"/>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noProof="0" dirty="0">
              <a:solidFill>
                <a:schemeClr val="bg1">
                  <a:lumMod val="75000"/>
                </a:schemeClr>
              </a:solidFill>
            </a:rPr>
            <a:t>Conclusiones</a:t>
          </a:r>
          <a:r>
            <a:rPr lang="en-US" sz="3100" kern="1200" dirty="0">
              <a:solidFill>
                <a:schemeClr val="bg1">
                  <a:lumMod val="75000"/>
                </a:schemeClr>
              </a:solidFill>
            </a:rPr>
            <a:t> y </a:t>
          </a:r>
          <a:r>
            <a:rPr lang="es-ES" sz="3100" kern="1200" noProof="0" dirty="0">
              <a:solidFill>
                <a:schemeClr val="bg1">
                  <a:lumMod val="75000"/>
                </a:schemeClr>
              </a:solidFill>
            </a:rPr>
            <a:t>trabajo</a:t>
          </a:r>
          <a:r>
            <a:rPr lang="en-US" sz="3100" kern="1200" dirty="0">
              <a:solidFill>
                <a:schemeClr val="bg1">
                  <a:lumMod val="75000"/>
                </a:schemeClr>
              </a:solidFill>
            </a:rPr>
            <a:t> </a:t>
          </a:r>
          <a:r>
            <a:rPr lang="es-ES" sz="3100" kern="1200" noProof="0" dirty="0">
              <a:solidFill>
                <a:schemeClr val="bg1">
                  <a:lumMod val="75000"/>
                </a:schemeClr>
              </a:solidFill>
            </a:rPr>
            <a:t>futuro</a:t>
          </a:r>
        </a:p>
      </dsp:txBody>
      <dsp:txXfrm>
        <a:off x="0" y="2707591"/>
        <a:ext cx="10131425" cy="6767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3481D-5106-4277-84AA-7550D904D09A}">
      <dsp:nvSpPr>
        <dsp:cNvPr id="0" name=""/>
        <dsp:cNvSpPr/>
      </dsp:nvSpPr>
      <dsp:spPr>
        <a:xfrm>
          <a:off x="0" y="413"/>
          <a:ext cx="1013142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CE382-D127-49C8-80AB-AF1E96CF12ED}">
      <dsp:nvSpPr>
        <dsp:cNvPr id="0" name=""/>
        <dsp:cNvSpPr/>
      </dsp:nvSpPr>
      <dsp:spPr>
        <a:xfrm>
          <a:off x="0" y="413"/>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Introducción</a:t>
          </a:r>
          <a:endParaRPr lang="en-US" sz="3100" kern="1200" dirty="0">
            <a:solidFill>
              <a:schemeClr val="bg1">
                <a:lumMod val="75000"/>
              </a:schemeClr>
            </a:solidFill>
          </a:endParaRPr>
        </a:p>
      </dsp:txBody>
      <dsp:txXfrm>
        <a:off x="0" y="413"/>
        <a:ext cx="10131425" cy="676794"/>
      </dsp:txXfrm>
    </dsp:sp>
    <dsp:sp modelId="{ABFD32B9-37F2-46DA-B2D1-068BEB027364}">
      <dsp:nvSpPr>
        <dsp:cNvPr id="0" name=""/>
        <dsp:cNvSpPr/>
      </dsp:nvSpPr>
      <dsp:spPr>
        <a:xfrm>
          <a:off x="0" y="677207"/>
          <a:ext cx="10131425" cy="0"/>
        </a:xfrm>
        <a:prstGeom prst="line">
          <a:avLst/>
        </a:prstGeom>
        <a:solidFill>
          <a:schemeClr val="accent5">
            <a:hueOff val="-1838336"/>
            <a:satOff val="-2557"/>
            <a:lumOff val="-981"/>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E3453-3010-4FED-BD5F-8B91977F8DAF}">
      <dsp:nvSpPr>
        <dsp:cNvPr id="0" name=""/>
        <dsp:cNvSpPr/>
      </dsp:nvSpPr>
      <dsp:spPr>
        <a:xfrm>
          <a:off x="0" y="677207"/>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75000"/>
                </a:schemeClr>
              </a:solidFill>
            </a:rPr>
            <a:t>Estado del arte</a:t>
          </a:r>
        </a:p>
      </dsp:txBody>
      <dsp:txXfrm>
        <a:off x="0" y="677207"/>
        <a:ext cx="10131425" cy="676794"/>
      </dsp:txXfrm>
    </dsp:sp>
    <dsp:sp modelId="{48AF752D-6205-49E2-9680-C0B2D1CC3EAF}">
      <dsp:nvSpPr>
        <dsp:cNvPr id="0" name=""/>
        <dsp:cNvSpPr/>
      </dsp:nvSpPr>
      <dsp:spPr>
        <a:xfrm>
          <a:off x="0" y="1354002"/>
          <a:ext cx="10131425" cy="0"/>
        </a:xfrm>
        <a:prstGeom prst="line">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895C8-15E1-4A1E-B2AF-E9737DE1A1A4}">
      <dsp:nvSpPr>
        <dsp:cNvPr id="0" name=""/>
        <dsp:cNvSpPr/>
      </dsp:nvSpPr>
      <dsp:spPr>
        <a:xfrm>
          <a:off x="0" y="1354002"/>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Desarrollo</a:t>
          </a:r>
          <a:endParaRPr lang="en-US" sz="3100" kern="1200" dirty="0">
            <a:solidFill>
              <a:schemeClr val="bg1">
                <a:lumMod val="75000"/>
              </a:schemeClr>
            </a:solidFill>
          </a:endParaRPr>
        </a:p>
      </dsp:txBody>
      <dsp:txXfrm>
        <a:off x="0" y="1354002"/>
        <a:ext cx="10131425" cy="676794"/>
      </dsp:txXfrm>
    </dsp:sp>
    <dsp:sp modelId="{1C1DA827-8C1D-4CA5-804F-40BBEBC66E20}">
      <dsp:nvSpPr>
        <dsp:cNvPr id="0" name=""/>
        <dsp:cNvSpPr/>
      </dsp:nvSpPr>
      <dsp:spPr>
        <a:xfrm>
          <a:off x="0" y="2030796"/>
          <a:ext cx="10131425" cy="0"/>
        </a:xfrm>
        <a:prstGeom prst="line">
          <a:avLst/>
        </a:prstGeom>
        <a:solidFill>
          <a:schemeClr val="accent5">
            <a:hueOff val="-5515009"/>
            <a:satOff val="-7671"/>
            <a:lumOff val="-2942"/>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7A848D-6BAE-463D-BD90-51440EE09574}">
      <dsp:nvSpPr>
        <dsp:cNvPr id="0" name=""/>
        <dsp:cNvSpPr/>
      </dsp:nvSpPr>
      <dsp:spPr>
        <a:xfrm>
          <a:off x="0" y="2030796"/>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t>Resultados</a:t>
          </a:r>
          <a:endParaRPr lang="en-US" sz="3100" kern="1200" dirty="0"/>
        </a:p>
      </dsp:txBody>
      <dsp:txXfrm>
        <a:off x="0" y="2030796"/>
        <a:ext cx="10131425" cy="676794"/>
      </dsp:txXfrm>
    </dsp:sp>
    <dsp:sp modelId="{4BE71705-6287-49DD-BFBD-0919FA2316AF}">
      <dsp:nvSpPr>
        <dsp:cNvPr id="0" name=""/>
        <dsp:cNvSpPr/>
      </dsp:nvSpPr>
      <dsp:spPr>
        <a:xfrm>
          <a:off x="0" y="2707591"/>
          <a:ext cx="10131425" cy="0"/>
        </a:xfrm>
        <a:prstGeom prst="line">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CE918-70EF-4D19-878D-4893B5C4717E}">
      <dsp:nvSpPr>
        <dsp:cNvPr id="0" name=""/>
        <dsp:cNvSpPr/>
      </dsp:nvSpPr>
      <dsp:spPr>
        <a:xfrm>
          <a:off x="0" y="2707591"/>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noProof="0" dirty="0">
              <a:solidFill>
                <a:schemeClr val="bg1">
                  <a:lumMod val="75000"/>
                </a:schemeClr>
              </a:solidFill>
            </a:rPr>
            <a:t>Conclusiones</a:t>
          </a:r>
          <a:r>
            <a:rPr lang="en-US" sz="3100" kern="1200" dirty="0">
              <a:solidFill>
                <a:schemeClr val="bg1">
                  <a:lumMod val="75000"/>
                </a:schemeClr>
              </a:solidFill>
            </a:rPr>
            <a:t> y </a:t>
          </a:r>
          <a:r>
            <a:rPr lang="es-ES" sz="3100" kern="1200" noProof="0" dirty="0">
              <a:solidFill>
                <a:schemeClr val="bg1">
                  <a:lumMod val="75000"/>
                </a:schemeClr>
              </a:solidFill>
            </a:rPr>
            <a:t>trabajo</a:t>
          </a:r>
          <a:r>
            <a:rPr lang="en-US" sz="3100" kern="1200" dirty="0">
              <a:solidFill>
                <a:schemeClr val="bg1">
                  <a:lumMod val="75000"/>
                </a:schemeClr>
              </a:solidFill>
            </a:rPr>
            <a:t> </a:t>
          </a:r>
          <a:r>
            <a:rPr lang="es-ES" sz="3100" kern="1200" noProof="0" dirty="0">
              <a:solidFill>
                <a:schemeClr val="bg1">
                  <a:lumMod val="75000"/>
                </a:schemeClr>
              </a:solidFill>
            </a:rPr>
            <a:t>futuro</a:t>
          </a:r>
        </a:p>
      </dsp:txBody>
      <dsp:txXfrm>
        <a:off x="0" y="2707591"/>
        <a:ext cx="10131425" cy="6767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3481D-5106-4277-84AA-7550D904D09A}">
      <dsp:nvSpPr>
        <dsp:cNvPr id="0" name=""/>
        <dsp:cNvSpPr/>
      </dsp:nvSpPr>
      <dsp:spPr>
        <a:xfrm>
          <a:off x="0" y="413"/>
          <a:ext cx="1013142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CE382-D127-49C8-80AB-AF1E96CF12ED}">
      <dsp:nvSpPr>
        <dsp:cNvPr id="0" name=""/>
        <dsp:cNvSpPr/>
      </dsp:nvSpPr>
      <dsp:spPr>
        <a:xfrm>
          <a:off x="0" y="413"/>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Introducción</a:t>
          </a:r>
          <a:endParaRPr lang="en-US" sz="3100" kern="1200" dirty="0">
            <a:solidFill>
              <a:schemeClr val="bg1">
                <a:lumMod val="75000"/>
              </a:schemeClr>
            </a:solidFill>
          </a:endParaRPr>
        </a:p>
      </dsp:txBody>
      <dsp:txXfrm>
        <a:off x="0" y="413"/>
        <a:ext cx="10131425" cy="676794"/>
      </dsp:txXfrm>
    </dsp:sp>
    <dsp:sp modelId="{ABFD32B9-37F2-46DA-B2D1-068BEB027364}">
      <dsp:nvSpPr>
        <dsp:cNvPr id="0" name=""/>
        <dsp:cNvSpPr/>
      </dsp:nvSpPr>
      <dsp:spPr>
        <a:xfrm>
          <a:off x="0" y="677207"/>
          <a:ext cx="10131425" cy="0"/>
        </a:xfrm>
        <a:prstGeom prst="line">
          <a:avLst/>
        </a:prstGeom>
        <a:solidFill>
          <a:schemeClr val="accent5">
            <a:hueOff val="-1838336"/>
            <a:satOff val="-2557"/>
            <a:lumOff val="-981"/>
            <a:alphaOff val="0"/>
          </a:schemeClr>
        </a:solidFill>
        <a:ln w="12700" cap="flat" cmpd="sng" algn="ctr">
          <a:solidFill>
            <a:schemeClr val="accent5">
              <a:hueOff val="-1838336"/>
              <a:satOff val="-2557"/>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E3453-3010-4FED-BD5F-8B91977F8DAF}">
      <dsp:nvSpPr>
        <dsp:cNvPr id="0" name=""/>
        <dsp:cNvSpPr/>
      </dsp:nvSpPr>
      <dsp:spPr>
        <a:xfrm>
          <a:off x="0" y="677207"/>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75000"/>
                </a:schemeClr>
              </a:solidFill>
            </a:rPr>
            <a:t>Estado del arte</a:t>
          </a:r>
        </a:p>
      </dsp:txBody>
      <dsp:txXfrm>
        <a:off x="0" y="677207"/>
        <a:ext cx="10131425" cy="676794"/>
      </dsp:txXfrm>
    </dsp:sp>
    <dsp:sp modelId="{48AF752D-6205-49E2-9680-C0B2D1CC3EAF}">
      <dsp:nvSpPr>
        <dsp:cNvPr id="0" name=""/>
        <dsp:cNvSpPr/>
      </dsp:nvSpPr>
      <dsp:spPr>
        <a:xfrm>
          <a:off x="0" y="1354002"/>
          <a:ext cx="10131425" cy="0"/>
        </a:xfrm>
        <a:prstGeom prst="line">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895C8-15E1-4A1E-B2AF-E9737DE1A1A4}">
      <dsp:nvSpPr>
        <dsp:cNvPr id="0" name=""/>
        <dsp:cNvSpPr/>
      </dsp:nvSpPr>
      <dsp:spPr>
        <a:xfrm>
          <a:off x="0" y="1354002"/>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Desarrollo</a:t>
          </a:r>
          <a:endParaRPr lang="en-US" sz="3100" kern="1200" dirty="0">
            <a:solidFill>
              <a:schemeClr val="bg1">
                <a:lumMod val="75000"/>
              </a:schemeClr>
            </a:solidFill>
          </a:endParaRPr>
        </a:p>
      </dsp:txBody>
      <dsp:txXfrm>
        <a:off x="0" y="1354002"/>
        <a:ext cx="10131425" cy="676794"/>
      </dsp:txXfrm>
    </dsp:sp>
    <dsp:sp modelId="{1C1DA827-8C1D-4CA5-804F-40BBEBC66E20}">
      <dsp:nvSpPr>
        <dsp:cNvPr id="0" name=""/>
        <dsp:cNvSpPr/>
      </dsp:nvSpPr>
      <dsp:spPr>
        <a:xfrm>
          <a:off x="0" y="2030796"/>
          <a:ext cx="10131425" cy="0"/>
        </a:xfrm>
        <a:prstGeom prst="line">
          <a:avLst/>
        </a:prstGeom>
        <a:solidFill>
          <a:schemeClr val="accent5">
            <a:hueOff val="-5515009"/>
            <a:satOff val="-7671"/>
            <a:lumOff val="-2942"/>
            <a:alphaOff val="0"/>
          </a:schemeClr>
        </a:solidFill>
        <a:ln w="12700" cap="flat" cmpd="sng" algn="ctr">
          <a:solidFill>
            <a:schemeClr val="accent5">
              <a:hueOff val="-5515009"/>
              <a:satOff val="-7671"/>
              <a:lumOff val="-29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7A848D-6BAE-463D-BD90-51440EE09574}">
      <dsp:nvSpPr>
        <dsp:cNvPr id="0" name=""/>
        <dsp:cNvSpPr/>
      </dsp:nvSpPr>
      <dsp:spPr>
        <a:xfrm>
          <a:off x="0" y="2030796"/>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dirty="0">
              <a:solidFill>
                <a:schemeClr val="bg1">
                  <a:lumMod val="75000"/>
                </a:schemeClr>
              </a:solidFill>
            </a:rPr>
            <a:t>Resultados</a:t>
          </a:r>
          <a:endParaRPr lang="en-US" sz="3100" kern="1200" dirty="0">
            <a:solidFill>
              <a:schemeClr val="bg1">
                <a:lumMod val="75000"/>
              </a:schemeClr>
            </a:solidFill>
          </a:endParaRPr>
        </a:p>
      </dsp:txBody>
      <dsp:txXfrm>
        <a:off x="0" y="2030796"/>
        <a:ext cx="10131425" cy="676794"/>
      </dsp:txXfrm>
    </dsp:sp>
    <dsp:sp modelId="{4BE71705-6287-49DD-BFBD-0919FA2316AF}">
      <dsp:nvSpPr>
        <dsp:cNvPr id="0" name=""/>
        <dsp:cNvSpPr/>
      </dsp:nvSpPr>
      <dsp:spPr>
        <a:xfrm>
          <a:off x="0" y="2707591"/>
          <a:ext cx="10131425" cy="0"/>
        </a:xfrm>
        <a:prstGeom prst="line">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CE918-70EF-4D19-878D-4893B5C4717E}">
      <dsp:nvSpPr>
        <dsp:cNvPr id="0" name=""/>
        <dsp:cNvSpPr/>
      </dsp:nvSpPr>
      <dsp:spPr>
        <a:xfrm>
          <a:off x="0" y="2707591"/>
          <a:ext cx="10131425" cy="676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ES" sz="3100" kern="1200" noProof="0" dirty="0">
              <a:solidFill>
                <a:schemeClr val="tx1"/>
              </a:solidFill>
            </a:rPr>
            <a:t>Conclusiones</a:t>
          </a:r>
          <a:r>
            <a:rPr lang="en-US" sz="3100" kern="1200" dirty="0">
              <a:solidFill>
                <a:schemeClr val="tx1"/>
              </a:solidFill>
            </a:rPr>
            <a:t> y </a:t>
          </a:r>
          <a:r>
            <a:rPr lang="es-ES" sz="3100" kern="1200" noProof="0" dirty="0">
              <a:solidFill>
                <a:schemeClr val="tx1"/>
              </a:solidFill>
            </a:rPr>
            <a:t>trabajo</a:t>
          </a:r>
          <a:r>
            <a:rPr lang="en-US" sz="3100" kern="1200" dirty="0">
              <a:solidFill>
                <a:schemeClr val="tx1"/>
              </a:solidFill>
            </a:rPr>
            <a:t> </a:t>
          </a:r>
          <a:r>
            <a:rPr lang="es-ES" sz="3100" kern="1200" noProof="0" dirty="0">
              <a:solidFill>
                <a:schemeClr val="tx1"/>
              </a:solidFill>
            </a:rPr>
            <a:t>futuro</a:t>
          </a:r>
        </a:p>
      </dsp:txBody>
      <dsp:txXfrm>
        <a:off x="0" y="2707591"/>
        <a:ext cx="10131425" cy="6767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6D104-DAA8-4C5D-89DD-84525BE6C814}" type="datetimeFigureOut">
              <a:rPr lang="es-ES" smtClean="0"/>
              <a:t>16/07/2023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21E48-051F-476D-B6E0-10DA3D6A1907}" type="slidenum">
              <a:rPr lang="es-ES" smtClean="0"/>
              <a:t>‹#›</a:t>
            </a:fld>
            <a:endParaRPr lang="es-ES"/>
          </a:p>
        </p:txBody>
      </p:sp>
    </p:spTree>
    <p:extLst>
      <p:ext uri="{BB962C8B-B14F-4D97-AF65-F5344CB8AC3E}">
        <p14:creationId xmlns:p14="http://schemas.microsoft.com/office/powerpoint/2010/main" val="367232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Muy </a:t>
            </a:r>
            <a:r>
              <a:rPr lang="es-ES" baseline="0" dirty="0" err="1"/>
              <a:t>buen@s</a:t>
            </a:r>
            <a:r>
              <a:rPr lang="es-ES" baseline="0" dirty="0"/>
              <a:t> días/tardes a todos, mi nombre es Enrique Shinohara, y hoy os vengo a dar una charla sobre mi trabajo de fin de máster titulado “Conducción autónoma en trafico usando aprendizaje profundo de extremo a extremo” el cual he llevado a cabo con la ayuda de mi tutor José María Cañas y de mi </a:t>
            </a:r>
            <a:r>
              <a:rPr lang="es-ES" baseline="0" dirty="0" err="1"/>
              <a:t>co-tutor</a:t>
            </a:r>
            <a:r>
              <a:rPr lang="es-ES" baseline="0" dirty="0"/>
              <a:t> Sergio Paniego. </a:t>
            </a:r>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1</a:t>
            </a:fld>
            <a:endParaRPr lang="es-ES"/>
          </a:p>
        </p:txBody>
      </p:sp>
    </p:spTree>
    <p:extLst>
      <p:ext uri="{BB962C8B-B14F-4D97-AF65-F5344CB8AC3E}">
        <p14:creationId xmlns:p14="http://schemas.microsoft.com/office/powerpoint/2010/main" val="1647003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mundo de la inteligencia artificial obviamente está en auge y el desarrollo de vehículos autónomos va a la par con él. En la memoria se comenta con más detalle el impacto que está teniendo y que tendrán los vehículos autónomos en nuestra sociedad.</a:t>
            </a:r>
          </a:p>
          <a:p>
            <a:endParaRPr lang="es-ES" dirty="0"/>
          </a:p>
          <a:p>
            <a:r>
              <a:rPr lang="es-ES" dirty="0"/>
              <a:t>Y es que podemos encontrar dos enfoques usuales para el desarrollo de este tipo de tecnologías:</a:t>
            </a:r>
          </a:p>
          <a:p>
            <a:r>
              <a:rPr lang="es-ES" dirty="0"/>
              <a:t>El modular y el extremo a extremo. </a:t>
            </a:r>
          </a:p>
          <a:p>
            <a:endParaRPr lang="es-ES" dirty="0"/>
          </a:p>
          <a:p>
            <a:r>
              <a:rPr lang="es-ES" dirty="0"/>
              <a:t>El enfoque modular consiste en desarrollar el sistema usando varios módulos o componentes independientes, cada cual se encarga de una función específica. En el contexto de la conducción autónoma, algunos ejemplos pueden ser: planificación y control por medio de un controlador, percepción como es la detección de agentes vulnerables en la carretera o detectar las zonas transitables para los vehículos. Estos componentes se juntan para ofrecer una conducción autónoma funcional, y flexible donde en caso de encontrar problemas, se tendría que añadir un nuevo módulo que trate con ese problema en específico.</a:t>
            </a:r>
          </a:p>
        </p:txBody>
      </p:sp>
      <p:sp>
        <p:nvSpPr>
          <p:cNvPr id="4" name="Slide Number Placeholder 3"/>
          <p:cNvSpPr>
            <a:spLocks noGrp="1"/>
          </p:cNvSpPr>
          <p:nvPr>
            <p:ph type="sldNum" sz="quarter" idx="5"/>
          </p:nvPr>
        </p:nvSpPr>
        <p:spPr/>
        <p:txBody>
          <a:bodyPr/>
          <a:lstStyle/>
          <a:p>
            <a:fld id="{33E21E48-051F-476D-B6E0-10DA3D6A1907}" type="slidenum">
              <a:rPr lang="es-ES" smtClean="0"/>
              <a:t>10</a:t>
            </a:fld>
            <a:endParaRPr lang="es-ES"/>
          </a:p>
        </p:txBody>
      </p:sp>
    </p:spTree>
    <p:extLst>
      <p:ext uri="{BB962C8B-B14F-4D97-AF65-F5344CB8AC3E}">
        <p14:creationId xmlns:p14="http://schemas.microsoft.com/office/powerpoint/2010/main" val="746668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otro lado, tenemos los sistemas extremo a extremo. Estos sistemas básicamente relegan toda la parte de percepción, planificación, localización y control a un modelo de aprendizaje automático. Este modelo recibe la información sensorial de entrada y toma decisiones sin necesidad de depender de diversos módulos. Este tipo de sistemas necesitan aprender de unos datos que enseñen como funciona la tarea que quiere resolver. Justo el aprendizaje por imitación que hicimos en el </a:t>
            </a:r>
            <a:r>
              <a:rPr lang="es-ES"/>
              <a:t>TFM consiste en un aprendizaje de extremo a extremo.</a:t>
            </a:r>
            <a:endParaRPr lang="es-ES" dirty="0"/>
          </a:p>
        </p:txBody>
      </p:sp>
      <p:sp>
        <p:nvSpPr>
          <p:cNvPr id="4" name="Slide Number Placeholder 3"/>
          <p:cNvSpPr>
            <a:spLocks noGrp="1"/>
          </p:cNvSpPr>
          <p:nvPr>
            <p:ph type="sldNum" sz="quarter" idx="5"/>
          </p:nvPr>
        </p:nvSpPr>
        <p:spPr/>
        <p:txBody>
          <a:bodyPr/>
          <a:lstStyle/>
          <a:p>
            <a:fld id="{33E21E48-051F-476D-B6E0-10DA3D6A1907}" type="slidenum">
              <a:rPr lang="es-ES" smtClean="0"/>
              <a:t>11</a:t>
            </a:fld>
            <a:endParaRPr lang="es-ES"/>
          </a:p>
        </p:txBody>
      </p:sp>
    </p:spTree>
    <p:extLst>
      <p:ext uri="{BB962C8B-B14F-4D97-AF65-F5344CB8AC3E}">
        <p14:creationId xmlns:p14="http://schemas.microsoft.com/office/powerpoint/2010/main" val="1020635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12</a:t>
            </a:fld>
            <a:endParaRPr lang="es-ES"/>
          </a:p>
        </p:txBody>
      </p:sp>
    </p:spTree>
    <p:extLst>
      <p:ext uri="{BB962C8B-B14F-4D97-AF65-F5344CB8AC3E}">
        <p14:creationId xmlns:p14="http://schemas.microsoft.com/office/powerpoint/2010/main" val="13278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 primero sería decidir quien va a ser el experto. Este conductor experto se pensó de la siguiente forma: una primera versión del experto sería un piloto que conduciría por medio de un controlador PID. </a:t>
            </a:r>
          </a:p>
        </p:txBody>
      </p:sp>
      <p:sp>
        <p:nvSpPr>
          <p:cNvPr id="4" name="Slide Number Placeholder 3"/>
          <p:cNvSpPr>
            <a:spLocks noGrp="1"/>
          </p:cNvSpPr>
          <p:nvPr>
            <p:ph type="sldNum" sz="quarter" idx="5"/>
          </p:nvPr>
        </p:nvSpPr>
        <p:spPr/>
        <p:txBody>
          <a:bodyPr/>
          <a:lstStyle/>
          <a:p>
            <a:fld id="{33E21E48-051F-476D-B6E0-10DA3D6A1907}" type="slidenum">
              <a:rPr lang="es-ES" smtClean="0"/>
              <a:t>13</a:t>
            </a:fld>
            <a:endParaRPr lang="es-ES"/>
          </a:p>
        </p:txBody>
      </p:sp>
    </p:spTree>
    <p:extLst>
      <p:ext uri="{BB962C8B-B14F-4D97-AF65-F5344CB8AC3E}">
        <p14:creationId xmlns:p14="http://schemas.microsoft.com/office/powerpoint/2010/main" val="3123163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a:t>(Muestro vídeo): en este video si es que lo </a:t>
            </a:r>
            <a:r>
              <a:rPr lang="es-ES" baseline="0" dirty="0" err="1"/>
              <a:t>podeis</a:t>
            </a:r>
            <a:r>
              <a:rPr lang="es-ES" baseline="0" dirty="0"/>
              <a:t> ver, tenemos dos puntos azules que son los que definen los dos extremos  de nuestro carril. Aparte, disponemos de una línea roja que es la que define el centro del propio vehículo. Ahora, lo interesante es la línea verde que indica la dirección a la que se dirige el carril, a partir de los dos puntos extremos del carril y del punto medio de nuestro vehículo. Básicamente estamos hablando de la desviación de nuestro vehículo con respecto a la carretera. Ahora bastaba con ajustar los parámetros del controlador PID para intentar mantener la línea verde lo más cerca posible de la línea roja, y ya tenemos un primer cerebro que es capaz de hacer que nuestro vehículo siga el carril. Pero hay un pequeño problema fundamental con una cosa, y es que es muy fácil encontrarnos con carriles discontinuos, y ahora disponemos de un carril con una línea continua pero y si en otros mapas no es así (y no es así), y si cambiamos a una versión más nueva de CARLA, porque esta versión era antigua y la línea en este mismo mapa deja de ser continua. </a:t>
            </a:r>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14</a:t>
            </a:fld>
            <a:endParaRPr lang="es-ES"/>
          </a:p>
        </p:txBody>
      </p:sp>
    </p:spTree>
    <p:extLst>
      <p:ext uri="{BB962C8B-B14F-4D97-AF65-F5344CB8AC3E}">
        <p14:creationId xmlns:p14="http://schemas.microsoft.com/office/powerpoint/2010/main" val="3070593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a:t>Pues había una solución más sencilla, usar el </a:t>
            </a:r>
            <a:r>
              <a:rPr lang="es-ES" baseline="0" dirty="0" err="1"/>
              <a:t>autopilot</a:t>
            </a:r>
            <a:r>
              <a:rPr lang="es-ES" baseline="0" dirty="0"/>
              <a:t> del propio CARLA. Podemos crear un controlador que pueda conducir muy bien en estas situaciones, pero esta no es la parte jugosa del trabajo, así que porque no usar algo que ya está implementado.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a:p>
          <a:p>
            <a:r>
              <a:rPr lang="es-ES" dirty="0"/>
              <a:t>El </a:t>
            </a:r>
            <a:r>
              <a:rPr lang="es-ES" dirty="0" err="1"/>
              <a:t>autopilot</a:t>
            </a:r>
            <a:r>
              <a:rPr lang="es-ES" dirty="0"/>
              <a:t> de CARLA consiste básicamente en una especie de inteligencia artificial programada dentro del mismo simulador, esta inteligencia artificial aprovecha toda la información privilegiada disponible en el juego pero no usa ningún enfoque de aprendizaje automático.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a:t>Se tuvo que aprender a incluir este </a:t>
            </a:r>
            <a:r>
              <a:rPr lang="es-ES" baseline="0" dirty="0" err="1"/>
              <a:t>autopilot</a:t>
            </a:r>
            <a:r>
              <a:rPr lang="es-ES" baseline="0" dirty="0"/>
              <a:t> en nuestros entornos y configurarlos de forma que siga una ruta determinada por nosotros, y unos comportamientos que también nos convenían ya sea forzar a que el vehículo delantero (que también usaba este autopiloto) frenara solo en los semáforos, o en algunos, o de forma aleatoria.</a:t>
            </a:r>
            <a:endParaRPr lang="es-ES" dirty="0"/>
          </a:p>
        </p:txBody>
      </p:sp>
      <p:sp>
        <p:nvSpPr>
          <p:cNvPr id="4" name="Slide Number Placeholder 3"/>
          <p:cNvSpPr>
            <a:spLocks noGrp="1"/>
          </p:cNvSpPr>
          <p:nvPr>
            <p:ph type="sldNum" sz="quarter" idx="5"/>
          </p:nvPr>
        </p:nvSpPr>
        <p:spPr/>
        <p:txBody>
          <a:bodyPr/>
          <a:lstStyle/>
          <a:p>
            <a:fld id="{33E21E48-051F-476D-B6E0-10DA3D6A1907}" type="slidenum">
              <a:rPr lang="es-ES" smtClean="0"/>
              <a:t>15</a:t>
            </a:fld>
            <a:endParaRPr lang="es-ES"/>
          </a:p>
        </p:txBody>
      </p:sp>
    </p:spTree>
    <p:extLst>
      <p:ext uri="{BB962C8B-B14F-4D97-AF65-F5344CB8AC3E}">
        <p14:creationId xmlns:p14="http://schemas.microsoft.com/office/powerpoint/2010/main" val="145785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Y hemos llegado a posiblemente la parte donde más dolores de cabeza he tenido y es en el </a:t>
            </a:r>
            <a:r>
              <a:rPr lang="es-ES" dirty="0" err="1"/>
              <a:t>dataset</a:t>
            </a:r>
            <a:r>
              <a:rPr lang="es-ES" dirty="0"/>
              <a:t>. Hay que tener en cuenta que el aprendizaje por imitación depende muy fuertemente del </a:t>
            </a:r>
            <a:r>
              <a:rPr lang="es-ES" dirty="0" err="1"/>
              <a:t>dataset</a:t>
            </a:r>
            <a:r>
              <a:rPr lang="es-ES" dirty="0"/>
              <a:t> con el que entrenamos, y la mayoría de los problemas de comportamiento se lo podemos atribuir al tipo de </a:t>
            </a:r>
            <a:r>
              <a:rPr lang="es-ES" dirty="0" err="1"/>
              <a:t>dataset</a:t>
            </a:r>
            <a:r>
              <a:rPr lang="es-ES" dirty="0"/>
              <a:t> que tenemos.</a:t>
            </a:r>
          </a:p>
          <a:p>
            <a:endParaRPr lang="es-ES" dirty="0"/>
          </a:p>
          <a:p>
            <a:r>
              <a:rPr lang="es-ES" dirty="0"/>
              <a:t>Para empezar, lo primero es saber que tipo de datos vamos a recoger, pues esta es la información sobre la que se basará el modelo para tomar una decisión. Como es común en este mundillo de la conducción autónoma, los valores más importantes y que más valor dan al aprendizaje son el giro y la aceleración. Por supuesto, necesitamos de una imagen para que el agente sea capaz de generar el tipo de salida que se espera en cada situación, que conozca la situación del mundo alrededor suyo.</a:t>
            </a:r>
          </a:p>
          <a:p>
            <a:endParaRPr lang="es-ES" dirty="0"/>
          </a:p>
          <a:p>
            <a:r>
              <a:rPr lang="en-US" dirty="0" err="1"/>
              <a:t>Mientras</a:t>
            </a:r>
            <a:r>
              <a:rPr lang="en-US" dirty="0"/>
              <a:t> </a:t>
            </a:r>
            <a:r>
              <a:rPr lang="en-US" dirty="0" err="1"/>
              <a:t>vamos</a:t>
            </a:r>
            <a:r>
              <a:rPr lang="en-US" dirty="0"/>
              <a:t> </a:t>
            </a:r>
            <a:r>
              <a:rPr lang="en-US" dirty="0" err="1"/>
              <a:t>avanzando</a:t>
            </a:r>
            <a:r>
              <a:rPr lang="en-US" dirty="0"/>
              <a:t> </a:t>
            </a:r>
            <a:r>
              <a:rPr lang="en-US" dirty="0" err="1"/>
              <a:t>en</a:t>
            </a:r>
            <a:r>
              <a:rPr lang="en-US" dirty="0"/>
              <a:t> </a:t>
            </a:r>
            <a:r>
              <a:rPr lang="en-US" dirty="0" err="1"/>
              <a:t>el</a:t>
            </a:r>
            <a:r>
              <a:rPr lang="en-US" dirty="0"/>
              <a:t> </a:t>
            </a:r>
            <a:r>
              <a:rPr lang="en-US" dirty="0" err="1"/>
              <a:t>proyecto</a:t>
            </a:r>
            <a:r>
              <a:rPr lang="en-US" dirty="0"/>
              <a:t> </a:t>
            </a:r>
            <a:r>
              <a:rPr lang="en-US" dirty="0" err="1"/>
              <a:t>vamos</a:t>
            </a:r>
            <a:r>
              <a:rPr lang="en-US" dirty="0"/>
              <a:t> </a:t>
            </a:r>
            <a:r>
              <a:rPr lang="en-US" dirty="0" err="1"/>
              <a:t>añadiendo</a:t>
            </a:r>
            <a:r>
              <a:rPr lang="en-US" dirty="0"/>
              <a:t> </a:t>
            </a:r>
            <a:r>
              <a:rPr lang="en-US" dirty="0" err="1"/>
              <a:t>cosas</a:t>
            </a:r>
            <a:r>
              <a:rPr lang="en-US" dirty="0"/>
              <a:t> </a:t>
            </a:r>
            <a:r>
              <a:rPr lang="en-US" dirty="0" err="1"/>
              <a:t>como</a:t>
            </a:r>
            <a:r>
              <a:rPr lang="en-US" dirty="0"/>
              <a:t> </a:t>
            </a:r>
            <a:r>
              <a:rPr lang="en-US" dirty="0" err="1"/>
              <a:t>el</a:t>
            </a:r>
            <a:r>
              <a:rPr lang="en-US" dirty="0"/>
              <a:t> </a:t>
            </a:r>
            <a:r>
              <a:rPr lang="en-US" dirty="0" err="1"/>
              <a:t>freno</a:t>
            </a:r>
            <a:r>
              <a:rPr lang="en-US" dirty="0"/>
              <a:t> que </a:t>
            </a:r>
            <a:r>
              <a:rPr lang="en-US" dirty="0" err="1"/>
              <a:t>además</a:t>
            </a:r>
            <a:r>
              <a:rPr lang="en-US" dirty="0"/>
              <a:t> de </a:t>
            </a:r>
            <a:r>
              <a:rPr lang="en-US" dirty="0" err="1"/>
              <a:t>poder</a:t>
            </a:r>
            <a:r>
              <a:rPr lang="en-US" dirty="0"/>
              <a:t> </a:t>
            </a:r>
            <a:r>
              <a:rPr lang="en-US" dirty="0" err="1"/>
              <a:t>adecuar</a:t>
            </a:r>
            <a:r>
              <a:rPr lang="en-US" dirty="0"/>
              <a:t> </a:t>
            </a:r>
            <a:r>
              <a:rPr lang="en-US" dirty="0" err="1"/>
              <a:t>mejor</a:t>
            </a:r>
            <a:r>
              <a:rPr lang="en-US" dirty="0"/>
              <a:t> la </a:t>
            </a:r>
            <a:r>
              <a:rPr lang="en-US" dirty="0" err="1"/>
              <a:t>velocidad</a:t>
            </a:r>
            <a:r>
              <a:rPr lang="en-US" dirty="0"/>
              <a:t> </a:t>
            </a:r>
            <a:r>
              <a:rPr lang="en-US" dirty="0" err="1"/>
              <a:t>nos</a:t>
            </a:r>
            <a:r>
              <a:rPr lang="en-US" dirty="0"/>
              <a:t> </a:t>
            </a:r>
            <a:r>
              <a:rPr lang="en-US" dirty="0" err="1"/>
              <a:t>sirven</a:t>
            </a:r>
            <a:r>
              <a:rPr lang="en-US" dirty="0"/>
              <a:t> para resolver </a:t>
            </a:r>
            <a:r>
              <a:rPr lang="en-US" dirty="0" err="1"/>
              <a:t>otro</a:t>
            </a:r>
            <a:r>
              <a:rPr lang="en-US" dirty="0"/>
              <a:t> </a:t>
            </a:r>
            <a:r>
              <a:rPr lang="en-US" dirty="0" err="1"/>
              <a:t>problema</a:t>
            </a:r>
            <a:r>
              <a:rPr lang="en-US" dirty="0"/>
              <a:t> que </a:t>
            </a:r>
            <a:r>
              <a:rPr lang="es-ES" noProof="0" dirty="0"/>
              <a:t>comentaré</a:t>
            </a:r>
            <a:r>
              <a:rPr lang="en-US" dirty="0"/>
              <a:t> </a:t>
            </a:r>
            <a:r>
              <a:rPr lang="en-US" dirty="0" err="1"/>
              <a:t>más</a:t>
            </a:r>
            <a:r>
              <a:rPr lang="en-US" dirty="0"/>
              <a:t> </a:t>
            </a:r>
            <a:r>
              <a:rPr lang="es-ES" noProof="0" dirty="0"/>
              <a:t>adelante</a:t>
            </a:r>
            <a:r>
              <a:rPr lang="en-US" dirty="0"/>
              <a:t>. </a:t>
            </a:r>
            <a:r>
              <a:rPr lang="es-ES" noProof="0" dirty="0"/>
              <a:t>Otro importante dato que añadimos en el </a:t>
            </a:r>
            <a:r>
              <a:rPr lang="es-ES" noProof="0" dirty="0" err="1"/>
              <a:t>dataset</a:t>
            </a:r>
            <a:r>
              <a:rPr lang="es-ES" noProof="0" dirty="0"/>
              <a:t> es la velocidad previa, el cual introducíamos al modelo a la vez que la imagen. Este nuevo cambio mejoró bastante la capacidad del modelo de generalizar y de comportarse mejor. Le damos al modelo más contexto de su entorno, y ahí otra vez vemos la importancia de la calidad de nuestros datos.</a:t>
            </a:r>
          </a:p>
        </p:txBody>
      </p:sp>
      <p:sp>
        <p:nvSpPr>
          <p:cNvPr id="4" name="Slide Number Placeholder 3"/>
          <p:cNvSpPr>
            <a:spLocks noGrp="1"/>
          </p:cNvSpPr>
          <p:nvPr>
            <p:ph type="sldNum" sz="quarter" idx="5"/>
          </p:nvPr>
        </p:nvSpPr>
        <p:spPr/>
        <p:txBody>
          <a:bodyPr/>
          <a:lstStyle/>
          <a:p>
            <a:fld id="{33E21E48-051F-476D-B6E0-10DA3D6A1907}" type="slidenum">
              <a:rPr lang="es-ES" smtClean="0"/>
              <a:t>16</a:t>
            </a:fld>
            <a:endParaRPr lang="es-ES"/>
          </a:p>
        </p:txBody>
      </p:sp>
    </p:spTree>
    <p:extLst>
      <p:ext uri="{BB962C8B-B14F-4D97-AF65-F5344CB8AC3E}">
        <p14:creationId xmlns:p14="http://schemas.microsoft.com/office/powerpoint/2010/main" val="3401295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que tenemos nuestros datos, al principio </a:t>
            </a:r>
            <a:r>
              <a:rPr lang="es-ES" dirty="0" err="1"/>
              <a:t>obteniamos</a:t>
            </a:r>
            <a:r>
              <a:rPr lang="es-ES" dirty="0"/>
              <a:t> histogramas como los que</a:t>
            </a:r>
            <a:r>
              <a:rPr lang="es-ES" baseline="0" dirty="0"/>
              <a:t> vemos aquí</a:t>
            </a:r>
            <a:r>
              <a:rPr lang="es-ES" dirty="0"/>
              <a:t>. A partir de estos histogramas somos capaces de entender mejor lo que está pasando en nuestra simulación.</a:t>
            </a:r>
            <a:r>
              <a:rPr lang="es-ES" baseline="0" dirty="0"/>
              <a:t> En la x tenemos los valores del ángulo de giro entre -1 y 1, siendo -1 el giro a la izquierda, el 1 a la derecha y el 0 pues dejamos el volante quieto.</a:t>
            </a:r>
            <a:r>
              <a:rPr lang="es-ES" dirty="0"/>
              <a:t> Con esto dicho podemos observar como la mayoría de valores son las rectas y habrá menos valores en los giros en función si el giro es más recto o más suave pues mirando las rutas que cogemos en nuestro mapa,</a:t>
            </a:r>
            <a:r>
              <a:rPr lang="es-ES" baseline="0" dirty="0"/>
              <a:t> que es como un cuadrado, tendremos más recorrido en rectas que en curvas.</a:t>
            </a:r>
          </a:p>
          <a:p>
            <a:endParaRPr lang="es-ES" baseline="0" dirty="0"/>
          </a:p>
          <a:p>
            <a:r>
              <a:rPr lang="es-ES" baseline="0" dirty="0"/>
              <a:t>Vale, ahora os quiero mostrar un poco lo que nos pasa con cada </a:t>
            </a:r>
            <a:r>
              <a:rPr lang="es-ES" baseline="0" dirty="0" err="1"/>
              <a:t>postprocesado</a:t>
            </a:r>
            <a:r>
              <a:rPr lang="es-ES" baseline="0" dirty="0"/>
              <a:t>. En el primero, podemos ver como damos más prioridad a los datos que representan curvas o giros, eliminando casi por completo los valores donde apenas movemos el volante. SI observamos el vídeo, nuestro coche oscila mucho, porque solo lo hemos entrenado con valores de giro. Ahora bien, las curvas mas o menos las tomaba. Habíamos resuelto la curva pero no la recta al mismo tiempo.</a:t>
            </a:r>
          </a:p>
          <a:p>
            <a:endParaRPr lang="es-ES" baseline="0" dirty="0"/>
          </a:p>
          <a:p>
            <a:r>
              <a:rPr lang="es-ES" baseline="0" dirty="0"/>
              <a:t>En el segundo histograma, damos mayor prioridad a las rectas y no tanto a las curvas. Esta es una idea que no es mala cuando el </a:t>
            </a:r>
            <a:r>
              <a:rPr lang="es-ES" baseline="0" dirty="0" err="1"/>
              <a:t>dataset</a:t>
            </a:r>
            <a:r>
              <a:rPr lang="es-ES" baseline="0" dirty="0"/>
              <a:t> es abundante, pero primero tenemos que experimentar para saber que es abundante. Entonces aquí, si observamos el vídeo, las rectas las sigue de forma más suave, pero una vez llega a las curvas, pues pasa lo que pasa.</a:t>
            </a:r>
          </a:p>
          <a:p>
            <a:endParaRPr lang="es-ES" baseline="0" dirty="0"/>
          </a:p>
          <a:p>
            <a:r>
              <a:rPr lang="es-ES" baseline="0" dirty="0"/>
              <a:t>Y es que el aprendizaje por imitación es incluso más propenso a fallar si no abarcamos casi todas las posibles situaciones si queremos que el vehículo sepa como actuar en estos momentos. Un concepto famoso que nos ayuda a obtener un modelo que sea capaz de generalizar muy bien en estos casos es lo que se conoce como inyección de ruido. Básicamente añadimos un poco de ruido, esto es, alteramos ligeramente los valores del ángulo de giro usando una función gaussiana, de esta forma no repetimos siempre la misma secuencia cuando pasemos por el mismo sitio varias veces.</a:t>
            </a:r>
          </a:p>
          <a:p>
            <a:endParaRPr lang="es-ES" baseline="0" dirty="0"/>
          </a:p>
          <a:p>
            <a:r>
              <a:rPr lang="es-ES" baseline="0" dirty="0"/>
              <a:t>Entonces, tenemos una idea de nuestro </a:t>
            </a:r>
            <a:r>
              <a:rPr lang="es-ES" baseline="0" dirty="0" err="1"/>
              <a:t>dataset</a:t>
            </a:r>
            <a:r>
              <a:rPr lang="es-ES" baseline="0" dirty="0"/>
              <a:t>, pasemos ahora al modelo -&gt;</a:t>
            </a:r>
            <a:endParaRPr lang="es-ES" dirty="0"/>
          </a:p>
        </p:txBody>
      </p:sp>
      <p:sp>
        <p:nvSpPr>
          <p:cNvPr id="4" name="Slide Number Placeholder 3"/>
          <p:cNvSpPr>
            <a:spLocks noGrp="1"/>
          </p:cNvSpPr>
          <p:nvPr>
            <p:ph type="sldNum" sz="quarter" idx="5"/>
          </p:nvPr>
        </p:nvSpPr>
        <p:spPr/>
        <p:txBody>
          <a:bodyPr/>
          <a:lstStyle/>
          <a:p>
            <a:fld id="{33E21E48-051F-476D-B6E0-10DA3D6A1907}" type="slidenum">
              <a:rPr lang="es-ES" smtClean="0"/>
              <a:t>17</a:t>
            </a:fld>
            <a:endParaRPr lang="es-ES"/>
          </a:p>
        </p:txBody>
      </p:sp>
    </p:spTree>
    <p:extLst>
      <p:ext uri="{BB962C8B-B14F-4D97-AF65-F5344CB8AC3E}">
        <p14:creationId xmlns:p14="http://schemas.microsoft.com/office/powerpoint/2010/main" val="2979084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Entonces,</a:t>
            </a:r>
            <a:r>
              <a:rPr lang="es-ES" baseline="0" dirty="0"/>
              <a:t> que es PILOTNET. Como comente anteriormente, </a:t>
            </a:r>
            <a:r>
              <a:rPr lang="es-ES" baseline="0" dirty="0" err="1"/>
              <a:t>PilotNet</a:t>
            </a:r>
            <a:r>
              <a:rPr lang="es-ES" baseline="0" dirty="0"/>
              <a:t> es una arquitectura de red </a:t>
            </a:r>
            <a:r>
              <a:rPr lang="es-ES" baseline="0" dirty="0" err="1"/>
              <a:t>convolucional</a:t>
            </a:r>
            <a:r>
              <a:rPr lang="es-ES" baseline="0" dirty="0"/>
              <a:t> desarrollada por </a:t>
            </a:r>
            <a:r>
              <a:rPr lang="es-ES" baseline="0" dirty="0" err="1"/>
              <a:t>Nvidia</a:t>
            </a:r>
            <a:r>
              <a:rPr lang="es-ES" baseline="0" dirty="0"/>
              <a:t>, que se creó con el objetivo de usarse en problemas de conducción autónoma. Esta red como podemos ver consta de una serie de capas </a:t>
            </a:r>
            <a:r>
              <a:rPr lang="es-ES" baseline="0" dirty="0" err="1"/>
              <a:t>convolucionales</a:t>
            </a:r>
            <a:r>
              <a:rPr lang="es-ES" baseline="0" dirty="0"/>
              <a:t> y al final un par de capas densas y</a:t>
            </a:r>
            <a:r>
              <a:rPr lang="es-ES" dirty="0"/>
              <a:t> se entrena para predecir el ángulo de giro del vehículo a partir de imágenes de cámaras que se introducen en la red a tiempo real. Las capas convolucionales extraen características relevantes de las imágenes y las capas densas</a:t>
            </a:r>
            <a:r>
              <a:rPr lang="es-ES" baseline="0" dirty="0"/>
              <a:t> buscan los mejores pesos que puedan predecir el ángulo de giro óptimo para diferentes situaciones.</a:t>
            </a:r>
          </a:p>
          <a:p>
            <a:br>
              <a:rPr lang="es-ES" dirty="0"/>
            </a:br>
            <a:r>
              <a:rPr lang="es-ES" dirty="0"/>
              <a:t>Pero</a:t>
            </a:r>
            <a:r>
              <a:rPr lang="es-ES" baseline="0" dirty="0"/>
              <a:t> el uso de esta misma red tuvo que ser ligeramente modificado para cumplir nuestros objetivos. Mientras si que es un buen comienzo, es bastante común tener que configurar más adelante el modelo de forma que se ajuste a nuestras necesidades. En nuestro caso, el uso de esta arquitectura nos causaba un sobreajuste bastante notable en el comportamiento del vehículo. Si bien hay otras configuraciones que no funcionaban mal, un análisis de comparación de las diferentes configuraciones nos dio a entender que la inclusión de regularización como el </a:t>
            </a:r>
            <a:r>
              <a:rPr lang="es-ES" baseline="0" dirty="0" err="1"/>
              <a:t>Dropout</a:t>
            </a:r>
            <a:r>
              <a:rPr lang="es-ES" baseline="0" dirty="0"/>
              <a:t> en las últimas capas, nos ayudo bastante a obtener una solución más acorde en para el movimiento del vehículo.</a:t>
            </a:r>
          </a:p>
          <a:p>
            <a:endParaRPr lang="es-E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nos dejaría con lo que sería el modelo final. Este modelo cuenta con un añadido que es la velocidad previa. Añadimos este cuarto valor como un canal extra en la imagen de entrada con el objetivo de aumentar la contextualización del mundo, consiguiendo un comportamiento mucho más robusto en los valores de aceleración y frenado.</a:t>
            </a:r>
            <a:endParaRPr lang="es-ES" baseline="0" dirty="0"/>
          </a:p>
          <a:p>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18</a:t>
            </a:fld>
            <a:endParaRPr lang="es-ES"/>
          </a:p>
        </p:txBody>
      </p:sp>
    </p:spTree>
    <p:extLst>
      <p:ext uri="{BB962C8B-B14F-4D97-AF65-F5344CB8AC3E}">
        <p14:creationId xmlns:p14="http://schemas.microsoft.com/office/powerpoint/2010/main" val="166703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es el momento de juntar todo lo que hemos hablado hasta ahora. En primer lugar, vamos aumentar nuestro </a:t>
            </a:r>
            <a:r>
              <a:rPr lang="es-ES" dirty="0" err="1"/>
              <a:t>dataset</a:t>
            </a:r>
            <a:r>
              <a:rPr lang="es-ES" dirty="0"/>
              <a:t> para que abarque mayor variedad juntando casos donde se muestre como conducir sin otros vehículos en el simulador y con otros vehículos en el simulador interrumpiendo su ruta aleatoriamente. A esto se le aplicarán las técnicas de preprocesamiento hasta llegar a un histograma que se ajuste a la estructura deseada.</a:t>
            </a:r>
          </a:p>
          <a:p>
            <a:endParaRPr lang="es-ES" dirty="0"/>
          </a:p>
          <a:p>
            <a:r>
              <a:rPr lang="es-ES" dirty="0"/>
              <a:t>Una vez tengamos nuestros datos listos, procederemos a entrenar nuestro modelo. El objetivo aquí es el de siempre, minimizar el error y evitar el sobreajuste, por lo que detendremos el entrenamiento cuando el error se estabilice. De esta manera, lograremos un modelo sólido que pueda generalizar bien en distintos contextos.</a:t>
            </a:r>
          </a:p>
          <a:p>
            <a:endParaRPr lang="es-ES" dirty="0"/>
          </a:p>
          <a:p>
            <a:r>
              <a:rPr lang="es-ES" dirty="0"/>
              <a:t>Después de todo este trabajo, mirando las gráficas y el histograma podemos llevar un control de como de bien ha ido el entrenamiento del modelo. En la figura que mostramos, el ángulo de giro de validación (en rojo) en comparación con el de entrenamiento (en verde) evoluciona de manera favorable. Asimismo, el error se reduce progresivamente y se estabiliza en un nivel aceptable.</a:t>
            </a:r>
          </a:p>
        </p:txBody>
      </p:sp>
      <p:sp>
        <p:nvSpPr>
          <p:cNvPr id="4" name="Slide Number Placeholder 3"/>
          <p:cNvSpPr>
            <a:spLocks noGrp="1"/>
          </p:cNvSpPr>
          <p:nvPr>
            <p:ph type="sldNum" sz="quarter" idx="10"/>
          </p:nvPr>
        </p:nvSpPr>
        <p:spPr/>
        <p:txBody>
          <a:bodyPr/>
          <a:lstStyle/>
          <a:p>
            <a:fld id="{33E21E48-051F-476D-B6E0-10DA3D6A1907}" type="slidenum">
              <a:rPr lang="es-ES" smtClean="0"/>
              <a:t>19</a:t>
            </a:fld>
            <a:endParaRPr lang="es-ES"/>
          </a:p>
        </p:txBody>
      </p:sp>
    </p:spTree>
    <p:extLst>
      <p:ext uri="{BB962C8B-B14F-4D97-AF65-F5344CB8AC3E}">
        <p14:creationId xmlns:p14="http://schemas.microsoft.com/office/powerpoint/2010/main" val="164357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El índice de mi charla sigue esta línea. Básicamente consta de una introducción donde os comento un poco más en detalle el trabajo que vamos a hacer, que medios usamos para desarrollarlo y poco más. </a:t>
            </a:r>
          </a:p>
          <a:p>
            <a:r>
              <a:rPr lang="es-ES" baseline="0" dirty="0"/>
              <a:t>Luego os hablaré un ratillo del estado del arte, así podemos ver como es la punta de la lanza en este tipo de proyectos, y elaborar en ellos junto a nuestro enfoque. </a:t>
            </a:r>
          </a:p>
          <a:p>
            <a:r>
              <a:rPr lang="es-ES" baseline="0" dirty="0"/>
              <a:t>En la mitad de la charla ya entramos en lo más profundo de nuestro trabajo, esto es el progreso con el que hemos ido poco a poco dando forma a lo que tenemos ahora. Comentaremos las técnicas usadas, sobre la importancia del </a:t>
            </a:r>
            <a:r>
              <a:rPr lang="es-ES" baseline="0" dirty="0" err="1"/>
              <a:t>dataset</a:t>
            </a:r>
            <a:r>
              <a:rPr lang="es-ES" baseline="0" dirty="0"/>
              <a:t> que usamos, la red empleada y su entrenamiento.</a:t>
            </a:r>
          </a:p>
          <a:p>
            <a:r>
              <a:rPr lang="es-ES" baseline="0" dirty="0"/>
              <a:t>Veremos como son los resultados mostrando una muestra del funcionamiento final del vehículo autónomo y analizando su comportamiento.</a:t>
            </a:r>
          </a:p>
          <a:p>
            <a:r>
              <a:rPr lang="es-ES" baseline="0" dirty="0"/>
              <a:t>Y ya para finalizar, repasaré los objetivos cumplidos y comentaré algunas líneas sobre posibles trabajos futuros.</a:t>
            </a:r>
            <a:endParaRPr lang="es-ES" dirty="0"/>
          </a:p>
          <a:p>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2</a:t>
            </a:fld>
            <a:endParaRPr lang="es-ES"/>
          </a:p>
        </p:txBody>
      </p:sp>
    </p:spTree>
    <p:extLst>
      <p:ext uri="{BB962C8B-B14F-4D97-AF65-F5344CB8AC3E}">
        <p14:creationId xmlns:p14="http://schemas.microsoft.com/office/powerpoint/2010/main" val="2652142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Con esto ya bastaba con preprocesar los datos para ajustarlos un poco a nuestra tarea y entrenarlos.</a:t>
            </a:r>
          </a:p>
          <a:p>
            <a:endParaRPr lang="es-ES" baseline="0" dirty="0"/>
          </a:p>
          <a:p>
            <a:r>
              <a:rPr lang="es-ES" baseline="0" dirty="0"/>
              <a:t>Ahora tenemos ya nuestros modelos, ya sea el creado para seguir el carril o el que además de seguir el carril, controla su velocidad en presencia de otros vehículos en su propio carril. Entonces, tenemos que evaluar como de bien funciona, para ello usamos una herramienta conocida como </a:t>
            </a:r>
            <a:r>
              <a:rPr lang="es-ES" baseline="0" dirty="0" err="1"/>
              <a:t>BehaviorMetrics</a:t>
            </a:r>
            <a:r>
              <a:rPr lang="es-ES" baseline="0" dirty="0"/>
              <a:t>.</a:t>
            </a:r>
          </a:p>
          <a:p>
            <a:endParaRPr lang="es-ES" baseline="0" dirty="0"/>
          </a:p>
          <a:p>
            <a:pPr algn="l"/>
            <a:r>
              <a:rPr lang="es-ES" baseline="0" dirty="0" err="1"/>
              <a:t>BehaviorMetrics</a:t>
            </a:r>
            <a:r>
              <a:rPr lang="es-ES" baseline="0" dirty="0"/>
              <a:t> evalúa </a:t>
            </a:r>
            <a:r>
              <a:rPr lang="es-ES" dirty="0"/>
              <a:t>algoritmos de navegación autónoma, ya sea para robots o para vehículos autónomos mediante el análisis de métricas. </a:t>
            </a:r>
            <a:r>
              <a:rPr lang="es-ES" sz="1800" b="0" i="0" u="none" strike="noStrike" baseline="0" dirty="0">
                <a:latin typeface="LMRoman12-Regular-Identity-H"/>
              </a:rPr>
              <a:t>Permite comprobar entre una variedad de cerebros cuáles son los que ofrecen unos mejores resultados, comparándolos por medio de una serie de métricas cuantitativas.</a:t>
            </a:r>
          </a:p>
          <a:p>
            <a:pPr algn="l"/>
            <a:endParaRPr lang="es-ES" baseline="0" dirty="0"/>
          </a:p>
          <a:p>
            <a:pPr algn="l"/>
            <a:r>
              <a:rPr lang="es-ES" sz="1800" b="0" i="0" u="none" strike="noStrike" baseline="0" dirty="0">
                <a:latin typeface="LMRoman12-Regular-Identity-H"/>
              </a:rPr>
              <a:t>El uso de esta herramienta externa a CARLA es debido a que CARLA no nos ofrece todas las métricas necesarias para evaluar correctamente los modelos, y las métricas de entrenamiento estándar no son suficientes para evaluar el desempeño adecuadamente. </a:t>
            </a:r>
            <a:endParaRPr lang="es-ES" baseline="0" dirty="0"/>
          </a:p>
        </p:txBody>
      </p:sp>
      <p:sp>
        <p:nvSpPr>
          <p:cNvPr id="4" name="Slide Number Placeholder 3"/>
          <p:cNvSpPr>
            <a:spLocks noGrp="1"/>
          </p:cNvSpPr>
          <p:nvPr>
            <p:ph type="sldNum" sz="quarter" idx="10"/>
          </p:nvPr>
        </p:nvSpPr>
        <p:spPr/>
        <p:txBody>
          <a:bodyPr/>
          <a:lstStyle/>
          <a:p>
            <a:fld id="{33E21E48-051F-476D-B6E0-10DA3D6A1907}" type="slidenum">
              <a:rPr lang="es-ES" smtClean="0"/>
              <a:t>20</a:t>
            </a:fld>
            <a:endParaRPr lang="es-ES"/>
          </a:p>
        </p:txBody>
      </p:sp>
    </p:spTree>
    <p:extLst>
      <p:ext uri="{BB962C8B-B14F-4D97-AF65-F5344CB8AC3E}">
        <p14:creationId xmlns:p14="http://schemas.microsoft.com/office/powerpoint/2010/main" val="1610326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u="none" strike="noStrike" baseline="0" dirty="0">
                <a:latin typeface="LMRoman12-Regular-Identity-H"/>
              </a:rPr>
              <a:t>Con el fin de evaluar el comportamiento del vehículo cuando tiene otros vehículos en su carril, se necesitó crear una nueva métrica. Esta métrica nos mide según cada encontronazo del vehículo principal con el vehículo delantero, el porcentaje de distancias, largas, medias, cortas o peligrosas. Estas distancias nos ofrecen buena información de como afronta el vehículo principal la presencia de obstáculos en su carril. Más adelante veremos un poco con detalle esto que acabo </a:t>
            </a:r>
            <a:r>
              <a:rPr lang="es-ES" sz="1200" b="0" i="0" u="none" strike="noStrike" baseline="0">
                <a:latin typeface="LMRoman12-Regular-Identity-H"/>
              </a:rPr>
              <a:t>de comentar.</a:t>
            </a:r>
            <a:endParaRPr lang="es-ES" dirty="0"/>
          </a:p>
        </p:txBody>
      </p:sp>
      <p:sp>
        <p:nvSpPr>
          <p:cNvPr id="4" name="Slide Number Placeholder 3"/>
          <p:cNvSpPr>
            <a:spLocks noGrp="1"/>
          </p:cNvSpPr>
          <p:nvPr>
            <p:ph type="sldNum" sz="quarter" idx="5"/>
          </p:nvPr>
        </p:nvSpPr>
        <p:spPr/>
        <p:txBody>
          <a:bodyPr/>
          <a:lstStyle/>
          <a:p>
            <a:fld id="{33E21E48-051F-476D-B6E0-10DA3D6A1907}" type="slidenum">
              <a:rPr lang="es-ES" smtClean="0"/>
              <a:t>21</a:t>
            </a:fld>
            <a:endParaRPr lang="es-ES"/>
          </a:p>
        </p:txBody>
      </p:sp>
    </p:spTree>
    <p:extLst>
      <p:ext uri="{BB962C8B-B14F-4D97-AF65-F5344CB8AC3E}">
        <p14:creationId xmlns:p14="http://schemas.microsoft.com/office/powerpoint/2010/main" val="3469682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22</a:t>
            </a:fld>
            <a:endParaRPr lang="es-ES"/>
          </a:p>
        </p:txBody>
      </p:sp>
    </p:spTree>
    <p:extLst>
      <p:ext uri="{BB962C8B-B14F-4D97-AF65-F5344CB8AC3E}">
        <p14:creationId xmlns:p14="http://schemas.microsoft.com/office/powerpoint/2010/main" val="1486707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374151"/>
                </a:solidFill>
                <a:effectLst/>
                <a:latin typeface="Söhne"/>
              </a:rPr>
              <a:t>Con todo esto ya podemos evaluar como funcionan los modelos. En nuestro caso, comparamos el modelo </a:t>
            </a:r>
            <a:r>
              <a:rPr lang="es-ES" b="0" i="0" dirty="0" err="1">
                <a:solidFill>
                  <a:srgbClr val="374151"/>
                </a:solidFill>
                <a:effectLst/>
                <a:latin typeface="Söhne"/>
              </a:rPr>
              <a:t>PilotNet</a:t>
            </a:r>
            <a:r>
              <a:rPr lang="es-ES" b="0" i="0" dirty="0">
                <a:solidFill>
                  <a:srgbClr val="374151"/>
                </a:solidFill>
                <a:effectLst/>
                <a:latin typeface="Söhne"/>
              </a:rPr>
              <a:t> alternativo (que es el que tiene una estrella) el cual fue entrenado para seguir su respectivo carril. Con el último modelo que tiene como nombre (</a:t>
            </a:r>
            <a:r>
              <a:rPr lang="es-ES" b="0" i="0" dirty="0" err="1">
                <a:solidFill>
                  <a:srgbClr val="374151"/>
                </a:solidFill>
                <a:effectLst/>
                <a:latin typeface="Söhne"/>
              </a:rPr>
              <a:t>Obstacle</a:t>
            </a:r>
            <a:r>
              <a:rPr lang="es-ES" b="0" i="0" dirty="0">
                <a:solidFill>
                  <a:srgbClr val="374151"/>
                </a:solidFill>
                <a:effectLst/>
                <a:latin typeface="Söhne"/>
              </a:rPr>
              <a:t> </a:t>
            </a:r>
            <a:r>
              <a:rPr lang="es-ES" b="0" i="0" dirty="0" err="1">
                <a:solidFill>
                  <a:srgbClr val="374151"/>
                </a:solidFill>
                <a:effectLst/>
                <a:latin typeface="Söhne"/>
              </a:rPr>
              <a:t>Avoidance</a:t>
            </a:r>
            <a:r>
              <a:rPr lang="es-ES" b="0" i="0" dirty="0">
                <a:solidFill>
                  <a:srgbClr val="374151"/>
                </a:solidFill>
                <a:effectLst/>
                <a:latin typeface="Söhne"/>
              </a:rPr>
              <a:t> + </a:t>
            </a:r>
            <a:r>
              <a:rPr lang="es-ES" b="0" i="0" dirty="0" err="1">
                <a:solidFill>
                  <a:srgbClr val="374151"/>
                </a:solidFill>
                <a:effectLst/>
                <a:latin typeface="Söhne"/>
              </a:rPr>
              <a:t>Follow</a:t>
            </a:r>
            <a:r>
              <a:rPr lang="es-ES" b="0" i="0" dirty="0">
                <a:solidFill>
                  <a:srgbClr val="374151"/>
                </a:solidFill>
                <a:effectLst/>
                <a:latin typeface="Söhne"/>
              </a:rPr>
              <a:t> Lane </a:t>
            </a:r>
            <a:r>
              <a:rPr lang="es-ES" b="0" i="0" dirty="0" err="1">
                <a:solidFill>
                  <a:srgbClr val="374151"/>
                </a:solidFill>
                <a:effectLst/>
                <a:latin typeface="Söhne"/>
              </a:rPr>
              <a:t>Model</a:t>
            </a:r>
            <a:r>
              <a:rPr lang="es-ES" b="0" i="0" dirty="0">
                <a:solidFill>
                  <a:srgbClr val="374151"/>
                </a:solidFill>
                <a:effectLst/>
                <a:latin typeface="Söhne"/>
              </a:rPr>
              <a:t>), que se entreno aumentándole la tarea de evitar chocarse con vehículos delanteros y continuar su marcha en caso de que el coche delantero haga lo mismo. Evaluamos los modelos en dos ciudades, la ciudad 02 de donde se extrajeron los datos, y la ciudad 01 que nunca se uso para entrenar los modelos.</a:t>
            </a:r>
          </a:p>
          <a:p>
            <a:endParaRPr lang="es-ES" b="0" i="0" dirty="0">
              <a:solidFill>
                <a:srgbClr val="374151"/>
              </a:solidFill>
              <a:effectLst/>
              <a:latin typeface="Söhne"/>
            </a:endParaRPr>
          </a:p>
          <a:p>
            <a:r>
              <a:rPr lang="es-ES" b="0" i="0" dirty="0">
                <a:solidFill>
                  <a:srgbClr val="374151"/>
                </a:solidFill>
                <a:effectLst/>
                <a:latin typeface="Söhne"/>
              </a:rPr>
              <a:t>Primero, si analizamos ambos modelos en un entorno sin condiciones de tráfico, podemos ver como ambos actúan de forma esperada. Completan los circuitos sin problema. Otra métrica como el MPD, la desviación de la posición media, nos muestra valores muy bajos en ambos casos, es decir, que no oscilan tanto y conducen de forma suave. La invasión de carril es otra forma interesante de comprobar si se mantienen como deberían en su carril o si hay algo extraño. </a:t>
            </a:r>
          </a:p>
          <a:p>
            <a:endParaRPr lang="es-ES" b="0" i="0" dirty="0">
              <a:solidFill>
                <a:srgbClr val="374151"/>
              </a:solidFill>
              <a:effectLst/>
              <a:latin typeface="Söhne"/>
            </a:endParaRPr>
          </a:p>
          <a:p>
            <a:r>
              <a:rPr lang="es-ES" b="0" i="0" dirty="0">
                <a:solidFill>
                  <a:srgbClr val="374151"/>
                </a:solidFill>
                <a:effectLst/>
                <a:latin typeface="Söhne"/>
              </a:rPr>
              <a:t>En el vídeo podemos ver como el vehículo se mantiene dentro de su carril. En este caso el vehículo delantero no está obstaculizando por lo que nos sirve para analizar las capacidades de seguir el carril y los giros, que no los toma invadiendo el carril contrario ni chocándose con barras cuando las hay.</a:t>
            </a:r>
          </a:p>
        </p:txBody>
      </p:sp>
      <p:sp>
        <p:nvSpPr>
          <p:cNvPr id="4" name="Slide Number Placeholder 3"/>
          <p:cNvSpPr>
            <a:spLocks noGrp="1"/>
          </p:cNvSpPr>
          <p:nvPr>
            <p:ph type="sldNum" sz="quarter" idx="10"/>
          </p:nvPr>
        </p:nvSpPr>
        <p:spPr/>
        <p:txBody>
          <a:bodyPr/>
          <a:lstStyle/>
          <a:p>
            <a:fld id="{33E21E48-051F-476D-B6E0-10DA3D6A1907}" type="slidenum">
              <a:rPr lang="es-ES" smtClean="0"/>
              <a:t>23</a:t>
            </a:fld>
            <a:endParaRPr lang="es-ES"/>
          </a:p>
        </p:txBody>
      </p:sp>
    </p:spTree>
    <p:extLst>
      <p:ext uri="{BB962C8B-B14F-4D97-AF65-F5344CB8AC3E}">
        <p14:creationId xmlns:p14="http://schemas.microsoft.com/office/powerpoint/2010/main" val="402116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374151"/>
                </a:solidFill>
                <a:effectLst/>
                <a:latin typeface="Söhne"/>
              </a:rPr>
              <a:t>La segunda tabla nos muestra ya las métricas en un entorno con condiciones de tráfico, y ya vemos como el </a:t>
            </a:r>
            <a:r>
              <a:rPr lang="es-ES" b="0" i="0" dirty="0" err="1">
                <a:solidFill>
                  <a:srgbClr val="374151"/>
                </a:solidFill>
                <a:effectLst/>
                <a:latin typeface="Söhne"/>
              </a:rPr>
              <a:t>PilotNet</a:t>
            </a:r>
            <a:r>
              <a:rPr lang="es-ES" b="0" i="0" dirty="0">
                <a:solidFill>
                  <a:srgbClr val="374151"/>
                </a:solidFill>
                <a:effectLst/>
                <a:latin typeface="Söhne"/>
              </a:rPr>
              <a:t> alternativo empieza a fallar bastante en comparación al modelo final. De esta forma podemos ver como el </a:t>
            </a:r>
            <a:r>
              <a:rPr lang="es-ES" b="0" i="0" dirty="0" err="1">
                <a:solidFill>
                  <a:srgbClr val="374151"/>
                </a:solidFill>
                <a:effectLst/>
                <a:latin typeface="Söhne"/>
              </a:rPr>
              <a:t>Obstacle</a:t>
            </a:r>
            <a:r>
              <a:rPr lang="es-ES" b="0" i="0" dirty="0">
                <a:solidFill>
                  <a:srgbClr val="374151"/>
                </a:solidFill>
                <a:effectLst/>
                <a:latin typeface="Söhne"/>
              </a:rPr>
              <a:t> </a:t>
            </a:r>
            <a:r>
              <a:rPr lang="es-ES" b="0" i="0" dirty="0" err="1">
                <a:solidFill>
                  <a:srgbClr val="374151"/>
                </a:solidFill>
                <a:effectLst/>
                <a:latin typeface="Söhne"/>
              </a:rPr>
              <a:t>Avoidance</a:t>
            </a:r>
            <a:r>
              <a:rPr lang="es-ES" b="0" i="0" dirty="0">
                <a:solidFill>
                  <a:srgbClr val="374151"/>
                </a:solidFill>
                <a:effectLst/>
                <a:latin typeface="Söhne"/>
              </a:rPr>
              <a:t> + </a:t>
            </a:r>
            <a:r>
              <a:rPr lang="es-ES" b="0" i="0" dirty="0" err="1">
                <a:solidFill>
                  <a:srgbClr val="374151"/>
                </a:solidFill>
                <a:effectLst/>
                <a:latin typeface="Söhne"/>
              </a:rPr>
              <a:t>Follow</a:t>
            </a:r>
            <a:r>
              <a:rPr lang="es-ES" b="0" i="0" dirty="0">
                <a:solidFill>
                  <a:srgbClr val="374151"/>
                </a:solidFill>
                <a:effectLst/>
                <a:latin typeface="Söhne"/>
              </a:rPr>
              <a:t> Lane es capaz comportarse con otros vehículos sin perder rendimiento para seguir su propio carril.</a:t>
            </a:r>
            <a:endParaRPr lang="es-ES" dirty="0"/>
          </a:p>
          <a:p>
            <a:endParaRPr lang="es-ES" dirty="0"/>
          </a:p>
          <a:p>
            <a:r>
              <a:rPr lang="es-ES" dirty="0"/>
              <a:t>En el video podemos apreciar como el </a:t>
            </a:r>
            <a:r>
              <a:rPr lang="es-ES" dirty="0" err="1"/>
              <a:t>vehiculo</a:t>
            </a:r>
            <a:r>
              <a:rPr lang="es-ES" dirty="0"/>
              <a:t> progresivamente va decelerando cuando el </a:t>
            </a:r>
            <a:r>
              <a:rPr lang="es-ES" dirty="0" err="1"/>
              <a:t>vehiculo</a:t>
            </a:r>
            <a:r>
              <a:rPr lang="es-ES" dirty="0"/>
              <a:t> delantero frena por el semáforo en rojo y continua su marcha cuando este hace lo mismo.</a:t>
            </a:r>
          </a:p>
        </p:txBody>
      </p:sp>
      <p:sp>
        <p:nvSpPr>
          <p:cNvPr id="4" name="Slide Number Placeholder 3"/>
          <p:cNvSpPr>
            <a:spLocks noGrp="1"/>
          </p:cNvSpPr>
          <p:nvPr>
            <p:ph type="sldNum" sz="quarter" idx="5"/>
          </p:nvPr>
        </p:nvSpPr>
        <p:spPr/>
        <p:txBody>
          <a:bodyPr/>
          <a:lstStyle/>
          <a:p>
            <a:fld id="{33E21E48-051F-476D-B6E0-10DA3D6A1907}" type="slidenum">
              <a:rPr lang="es-ES" smtClean="0"/>
              <a:t>24</a:t>
            </a:fld>
            <a:endParaRPr lang="es-ES"/>
          </a:p>
        </p:txBody>
      </p:sp>
    </p:spTree>
    <p:extLst>
      <p:ext uri="{BB962C8B-B14F-4D97-AF65-F5344CB8AC3E}">
        <p14:creationId xmlns:p14="http://schemas.microsoft.com/office/powerpoint/2010/main" val="305800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valores en la tabla representan el porcentaje de kilómetros recorridos en diferentes distancias en relación con un vehículo delantero.</a:t>
            </a:r>
          </a:p>
          <a:p>
            <a:endParaRPr lang="es-ES" dirty="0"/>
          </a:p>
          <a:p>
            <a:r>
              <a:rPr lang="es-ES" dirty="0"/>
              <a:t>En primer lugar, en ambas ciudades, el modelo OA+FLM muestra una proporción menor de kilómetros recorridos en distancias peligrosas en comparación con </a:t>
            </a:r>
            <a:r>
              <a:rPr lang="es-ES" dirty="0" err="1"/>
              <a:t>PilotNet</a:t>
            </a:r>
            <a:r>
              <a:rPr lang="es-ES" dirty="0"/>
              <a:t>* lo cual es preferible en términos de seguridad.</a:t>
            </a:r>
          </a:p>
          <a:p>
            <a:endParaRPr lang="es-ES" dirty="0"/>
          </a:p>
          <a:p>
            <a:r>
              <a:rPr lang="es-ES" dirty="0"/>
              <a:t>Otra cosa que puede ser interesante de mirar es examinar la progresión de las distancias desde las lejanas hasta las cercanas para obtener una mejor comprensión de cómo se acerca el vehículo al vehículo delantero. Si nos fijamos, podemos ver que el modelo de </a:t>
            </a:r>
            <a:r>
              <a:rPr lang="es-ES" dirty="0" err="1"/>
              <a:t>PilotNet</a:t>
            </a:r>
            <a:r>
              <a:rPr lang="es-ES" dirty="0"/>
              <a:t> alternativo tanto para la ciudad 01 como la 02 muestra una progresión no lineal desde distancias largas hasta las cortas. Esto es un indicativo de que el vehículo se acerca rápidamente al vehículo delantero después de estar en una distancia lejana, sin pasar mucho tiempo en las distancias medias o cercanas.</a:t>
            </a:r>
          </a:p>
          <a:p>
            <a:endParaRPr lang="es-ES" dirty="0"/>
          </a:p>
          <a:p>
            <a:r>
              <a:rPr lang="es-ES" dirty="0"/>
              <a:t>Que pasa ahora cuando miramos al otro modelo, pues que mientras en la ciudad 02 la progresión es lineal, mostrando que la proporción de kilómetros recorridos disminuye gradualmente desde las distancias lejanas hasta las cercanas. En la ciudad 01 es una progresión no lineal, pero podemos también ver como pasa una gran parte del tiempo en distancias lejanas. Un indicativo de que el vehículo se acerca gradualmente al vehículo delantero, pasando más tiempo en distancias lejanas antes de llegar a distancias cercanas.</a:t>
            </a:r>
          </a:p>
        </p:txBody>
      </p:sp>
      <p:sp>
        <p:nvSpPr>
          <p:cNvPr id="4" name="Slide Number Placeholder 3"/>
          <p:cNvSpPr>
            <a:spLocks noGrp="1"/>
          </p:cNvSpPr>
          <p:nvPr>
            <p:ph type="sldNum" sz="quarter" idx="5"/>
          </p:nvPr>
        </p:nvSpPr>
        <p:spPr/>
        <p:txBody>
          <a:bodyPr/>
          <a:lstStyle/>
          <a:p>
            <a:fld id="{33E21E48-051F-476D-B6E0-10DA3D6A1907}" type="slidenum">
              <a:rPr lang="es-ES" smtClean="0"/>
              <a:t>25</a:t>
            </a:fld>
            <a:endParaRPr lang="es-ES"/>
          </a:p>
        </p:txBody>
      </p:sp>
    </p:spTree>
    <p:extLst>
      <p:ext uri="{BB962C8B-B14F-4D97-AF65-F5344CB8AC3E}">
        <p14:creationId xmlns:p14="http://schemas.microsoft.com/office/powerpoint/2010/main" val="3005612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podemos apreciar un ejemplo de la capacidad generalización. En un primer caso observamos como para diferentes modelos de vehículos, frena sin problemas, ya sea en la ciudad 02 o la 01. Con la idea aprendida de no quedarse muy lejos del vehículo delantero, vemos como se acerca cuando se da cuenta de esto. La segunda mitad del vídeo ya nos muestra la aceleración, pido perdón si el vídeo a veces se corta demasiado rápido pero la idea era enseñar como es capaz de proseguir la marcha con diferentes tipos de vehículos. En todos los casos, seguía su carril sin problemas.</a:t>
            </a:r>
          </a:p>
        </p:txBody>
      </p:sp>
      <p:sp>
        <p:nvSpPr>
          <p:cNvPr id="4" name="Slide Number Placeholder 3"/>
          <p:cNvSpPr>
            <a:spLocks noGrp="1"/>
          </p:cNvSpPr>
          <p:nvPr>
            <p:ph type="sldNum" sz="quarter" idx="5"/>
          </p:nvPr>
        </p:nvSpPr>
        <p:spPr/>
        <p:txBody>
          <a:bodyPr/>
          <a:lstStyle/>
          <a:p>
            <a:fld id="{33E21E48-051F-476D-B6E0-10DA3D6A1907}" type="slidenum">
              <a:rPr lang="es-ES" smtClean="0"/>
              <a:t>26</a:t>
            </a:fld>
            <a:endParaRPr lang="es-ES"/>
          </a:p>
        </p:txBody>
      </p:sp>
    </p:spTree>
    <p:extLst>
      <p:ext uri="{BB962C8B-B14F-4D97-AF65-F5344CB8AC3E}">
        <p14:creationId xmlns:p14="http://schemas.microsoft.com/office/powerpoint/2010/main" val="2204590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27</a:t>
            </a:fld>
            <a:endParaRPr lang="es-ES"/>
          </a:p>
        </p:txBody>
      </p:sp>
    </p:spTree>
    <p:extLst>
      <p:ext uri="{BB962C8B-B14F-4D97-AF65-F5344CB8AC3E}">
        <p14:creationId xmlns:p14="http://schemas.microsoft.com/office/powerpoint/2010/main" val="3626280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dirty="0"/>
              <a:t>Con esto </a:t>
            </a:r>
            <a:r>
              <a:rPr lang="es-ES" sz="1800" b="0" i="0" u="none" strike="noStrike" baseline="0" dirty="0">
                <a:latin typeface="LMRoman12-Regular-Identity-H"/>
              </a:rPr>
              <a:t>se ha conseguido implementar un cerebro para un vehículo autónomo que es capaz de mantenerse dentro de su respectivo carril y de detenerse y proseguir la marcha en caso de que haya otros vehículos en frente suyo.</a:t>
            </a:r>
          </a:p>
          <a:p>
            <a:pPr algn="l"/>
            <a:endParaRPr lang="es-ES" sz="1800" b="0" i="0" u="none" strike="noStrike" baseline="0" dirty="0">
              <a:latin typeface="LMRoman12-Regular-Identity-H"/>
            </a:endParaRPr>
          </a:p>
          <a:p>
            <a:pPr algn="l"/>
            <a:r>
              <a:rPr lang="es-ES" sz="1800" b="0" i="0" u="none" strike="noStrike" baseline="0" dirty="0">
                <a:latin typeface="LMRoman12-Regular-Identity-H"/>
              </a:rPr>
              <a:t>Recapitulando:</a:t>
            </a:r>
          </a:p>
          <a:p>
            <a:pPr algn="l"/>
            <a:endParaRPr lang="es-ES" sz="1800" b="0" i="0" u="none" strike="noStrike" baseline="0" dirty="0">
              <a:latin typeface="LMRoman12-Regular-Identity-H"/>
            </a:endParaRPr>
          </a:p>
          <a:p>
            <a:pPr marL="285750" indent="-285750" algn="l">
              <a:buFontTx/>
              <a:buChar char="-"/>
            </a:pPr>
            <a:r>
              <a:rPr lang="es-ES" sz="1800" b="0" i="0" u="none" strike="noStrike" baseline="0" dirty="0">
                <a:latin typeface="LMRoman12-Regular-Identity-H"/>
              </a:rPr>
              <a:t>Se configuro un entorno simulado con un autopiloto como experto para conducir en condiciones sin y con tráfico.</a:t>
            </a:r>
          </a:p>
          <a:p>
            <a:pPr marL="285750" indent="-285750" algn="l">
              <a:buFontTx/>
              <a:buChar char="-"/>
            </a:pPr>
            <a:r>
              <a:rPr lang="es-ES" sz="1800" b="0" i="0" u="none" strike="noStrike" baseline="0" dirty="0">
                <a:latin typeface="LMRoman12-Regular-Identity-H"/>
              </a:rPr>
              <a:t>Se han generado y preprocesado los </a:t>
            </a:r>
            <a:r>
              <a:rPr lang="es-ES" sz="1800" b="0" i="0" u="none" strike="noStrike" baseline="0" dirty="0" err="1">
                <a:latin typeface="LMRoman12-Regular-Identity-H"/>
              </a:rPr>
              <a:t>datasets</a:t>
            </a:r>
            <a:r>
              <a:rPr lang="es-ES" sz="1800" b="0" i="0" u="none" strike="noStrike" baseline="0" dirty="0">
                <a:latin typeface="LMRoman12-Regular-Identity-H"/>
              </a:rPr>
              <a:t> recopilados a partir de una cámara RGB frontal en el vehículo.</a:t>
            </a:r>
          </a:p>
          <a:p>
            <a:pPr marL="285750" indent="-285750" algn="l">
              <a:buFontTx/>
              <a:buChar char="-"/>
            </a:pPr>
            <a:r>
              <a:rPr lang="es-ES" sz="1800" b="0" i="0" u="none" strike="noStrike" baseline="0" dirty="0">
                <a:latin typeface="LMRoman12-Regular-Identity-H"/>
              </a:rPr>
              <a:t>Configuramos la arquitectura del modelo basado en </a:t>
            </a:r>
            <a:r>
              <a:rPr lang="es-ES" sz="1800" b="0" i="0" u="none" strike="noStrike" baseline="0" dirty="0" err="1">
                <a:latin typeface="LMRoman12-Regular-Identity-H"/>
              </a:rPr>
              <a:t>PilotNet</a:t>
            </a:r>
            <a:r>
              <a:rPr lang="es-ES" sz="1800" b="0" i="0" u="none" strike="noStrike" baseline="0" dirty="0">
                <a:latin typeface="LMRoman12-Regular-Identity-H"/>
              </a:rPr>
              <a:t> y lo entrenamos con el conjunto de datos supervisados</a:t>
            </a:r>
          </a:p>
          <a:p>
            <a:pPr marL="285750" indent="-285750" algn="l">
              <a:buFontTx/>
              <a:buChar char="-"/>
            </a:pPr>
            <a:r>
              <a:rPr lang="es-ES" sz="1800" b="0" i="0" u="none" strike="noStrike" baseline="0" dirty="0">
                <a:latin typeface="LMRoman12-Regular-Identity-H"/>
              </a:rPr>
              <a:t>Y finalmente, se evaluaron con ayuda de </a:t>
            </a:r>
            <a:r>
              <a:rPr lang="es-ES" sz="1800" b="0" i="0" u="none" strike="noStrike" baseline="0" dirty="0" err="1">
                <a:latin typeface="LMRoman12-Regular-Identity-H"/>
              </a:rPr>
              <a:t>BehaviorMetrics</a:t>
            </a:r>
            <a:r>
              <a:rPr lang="es-ES" sz="1800" b="0" i="0" u="none" strike="noStrike" baseline="0" dirty="0">
                <a:latin typeface="LMRoman12-Regular-Identity-H"/>
              </a:rPr>
              <a:t> y de una métrica nueva, el comportamiento del vehículo autónomo el cual nos muestra que es capaz de conducir satisfactoriamente en condiciones de tráfico con varios tipos de vehículos delanteros, sin perder su rendimiento para seguir su respectivo carril.</a:t>
            </a:r>
          </a:p>
        </p:txBody>
      </p:sp>
      <p:sp>
        <p:nvSpPr>
          <p:cNvPr id="4" name="Slide Number Placeholder 3"/>
          <p:cNvSpPr>
            <a:spLocks noGrp="1"/>
          </p:cNvSpPr>
          <p:nvPr>
            <p:ph type="sldNum" sz="quarter" idx="5"/>
          </p:nvPr>
        </p:nvSpPr>
        <p:spPr/>
        <p:txBody>
          <a:bodyPr/>
          <a:lstStyle/>
          <a:p>
            <a:fld id="{33E21E48-051F-476D-B6E0-10DA3D6A1907}" type="slidenum">
              <a:rPr lang="es-ES" smtClean="0"/>
              <a:t>28</a:t>
            </a:fld>
            <a:endParaRPr lang="es-ES"/>
          </a:p>
        </p:txBody>
      </p:sp>
    </p:spTree>
    <p:extLst>
      <p:ext uri="{BB962C8B-B14F-4D97-AF65-F5344CB8AC3E}">
        <p14:creationId xmlns:p14="http://schemas.microsoft.com/office/powerpoint/2010/main" val="3863998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Concluyendo ya la charla, me gustaría comentaros unas pocas </a:t>
            </a:r>
            <a:r>
              <a:rPr lang="es-ES" b="0" i="0" dirty="0">
                <a:solidFill>
                  <a:srgbClr val="374151"/>
                </a:solidFill>
                <a:effectLst/>
                <a:latin typeface="Söhne"/>
              </a:rPr>
              <a:t>líneas de trabajo futuro que se pueden considerar:</a:t>
            </a:r>
          </a:p>
          <a:p>
            <a:endParaRPr lang="es-ES" dirty="0"/>
          </a:p>
          <a:p>
            <a:pPr marL="0" indent="0">
              <a:buFontTx/>
              <a:buNone/>
            </a:pPr>
            <a:r>
              <a:rPr lang="es-ES" dirty="0"/>
              <a:t>Probar a entrenar en climas variados</a:t>
            </a:r>
          </a:p>
          <a:p>
            <a:pPr marL="171450" indent="-171450">
              <a:buFontTx/>
              <a:buChar char="-"/>
            </a:pPr>
            <a:endParaRPr lang="es-ES" dirty="0"/>
          </a:p>
          <a:p>
            <a:pPr algn="l"/>
            <a:r>
              <a:rPr lang="es-ES" sz="1200" b="0" i="0" u="none" strike="noStrike" baseline="0" dirty="0">
                <a:latin typeface="LMRoman12-Regular-Identity-H"/>
              </a:rPr>
              <a:t>Con el objetivo en mente de conducir lo mejor posible en tráfico, el siguiente paso podría ser afrontar semáforos. Hacer uso de redes de detección de imágenes, las cuales permitirían detectar explícitamente los semáforos, en caso de que se encuentren en el rango de la cámara, para ver si está en rojo o si está en verde.</a:t>
            </a:r>
          </a:p>
          <a:p>
            <a:pPr algn="l"/>
            <a:endParaRPr lang="es-ES" sz="1200" b="0" i="0" u="none" strike="noStrike" baseline="0" dirty="0">
              <a:latin typeface="LMRoman12-Regular-Identity-H"/>
            </a:endParaRPr>
          </a:p>
          <a:p>
            <a:pPr algn="l"/>
            <a:r>
              <a:rPr lang="es-ES" sz="1200" b="0" i="0" u="none" strike="noStrike" baseline="0" dirty="0">
                <a:latin typeface="LMRoman12-Regular-Identity-H"/>
              </a:rPr>
              <a:t>A su vez aumentar la complejidad a la hora de afrontar los cruces, siguiendo las reglas de tráfico de cómo tomarlas, respetando posibles vehículos que estén en ella y pudiendo ordenar al vehículo que prosiga su recorrido recto cogiendo una salida concreta del cruce.</a:t>
            </a:r>
            <a:endParaRPr lang="es-ES" dirty="0"/>
          </a:p>
          <a:p>
            <a:pPr marL="171450" indent="-171450">
              <a:buFontTx/>
              <a:buChar char="-"/>
            </a:pPr>
            <a:endParaRPr lang="es-ES" dirty="0"/>
          </a:p>
        </p:txBody>
      </p:sp>
      <p:sp>
        <p:nvSpPr>
          <p:cNvPr id="4" name="Slide Number Placeholder 3"/>
          <p:cNvSpPr>
            <a:spLocks noGrp="1"/>
          </p:cNvSpPr>
          <p:nvPr>
            <p:ph type="sldNum" sz="quarter" idx="5"/>
          </p:nvPr>
        </p:nvSpPr>
        <p:spPr/>
        <p:txBody>
          <a:bodyPr/>
          <a:lstStyle/>
          <a:p>
            <a:fld id="{33E21E48-051F-476D-B6E0-10DA3D6A1907}" type="slidenum">
              <a:rPr lang="es-ES" smtClean="0"/>
              <a:t>29</a:t>
            </a:fld>
            <a:endParaRPr lang="es-ES"/>
          </a:p>
        </p:txBody>
      </p:sp>
    </p:spTree>
    <p:extLst>
      <p:ext uri="{BB962C8B-B14F-4D97-AF65-F5344CB8AC3E}">
        <p14:creationId xmlns:p14="http://schemas.microsoft.com/office/powerpoint/2010/main" val="4067587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3</a:t>
            </a:fld>
            <a:endParaRPr lang="es-ES"/>
          </a:p>
        </p:txBody>
      </p:sp>
    </p:spTree>
    <p:extLst>
      <p:ext uri="{BB962C8B-B14F-4D97-AF65-F5344CB8AC3E}">
        <p14:creationId xmlns:p14="http://schemas.microsoft.com/office/powerpoint/2010/main" val="3889652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30</a:t>
            </a:fld>
            <a:endParaRPr lang="es-ES"/>
          </a:p>
        </p:txBody>
      </p:sp>
    </p:spTree>
    <p:extLst>
      <p:ext uri="{BB962C8B-B14F-4D97-AF65-F5344CB8AC3E}">
        <p14:creationId xmlns:p14="http://schemas.microsoft.com/office/powerpoint/2010/main" val="364806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Vale, lo primero de todo sería explicar el problema que vamos a resolver. Queremos implementar un vehículo autónomo, que usando una cámara frontal pueda, moverse por una ciudad en condiciones sin tráfico y con tráfico, pero esta tarea es una tarea que para empezar se nos queda muy grande, por lo que si simplificamos, vamos a intentar tener un vehículo que pueda seguir un carril sin salirse de este. Ya iremos añadiendo nuevas funcionalidades como que hacer si tenemos un vehículo delante, o si dejamos al vehículo en distintos mapas. Pero si queremos que esto empiece, tenemos que simplificar el problema.</a:t>
            </a:r>
          </a:p>
          <a:p>
            <a:endParaRPr lang="es-ES" baseline="0" dirty="0"/>
          </a:p>
          <a:p>
            <a:r>
              <a:rPr lang="es-ES" baseline="0" dirty="0"/>
              <a:t>Vamos comentar un poco más en detalle la técnica que vamos a usar. Que se llama-&gt;</a:t>
            </a:r>
          </a:p>
        </p:txBody>
      </p:sp>
      <p:sp>
        <p:nvSpPr>
          <p:cNvPr id="4" name="Slide Number Placeholder 3"/>
          <p:cNvSpPr>
            <a:spLocks noGrp="1"/>
          </p:cNvSpPr>
          <p:nvPr>
            <p:ph type="sldNum" sz="quarter" idx="10"/>
          </p:nvPr>
        </p:nvSpPr>
        <p:spPr/>
        <p:txBody>
          <a:bodyPr/>
          <a:lstStyle/>
          <a:p>
            <a:fld id="{33E21E48-051F-476D-B6E0-10DA3D6A1907}" type="slidenum">
              <a:rPr lang="es-ES" smtClean="0"/>
              <a:t>4</a:t>
            </a:fld>
            <a:endParaRPr lang="es-ES"/>
          </a:p>
        </p:txBody>
      </p:sp>
    </p:spTree>
    <p:extLst>
      <p:ext uri="{BB962C8B-B14F-4D97-AF65-F5344CB8AC3E}">
        <p14:creationId xmlns:p14="http://schemas.microsoft.com/office/powerpoint/2010/main" val="62299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Aprendizaje por Imitación o </a:t>
            </a:r>
            <a:r>
              <a:rPr lang="es-ES" baseline="0" dirty="0" err="1"/>
              <a:t>Imitation</a:t>
            </a:r>
            <a:r>
              <a:rPr lang="es-ES" baseline="0" dirty="0"/>
              <a:t> </a:t>
            </a:r>
            <a:r>
              <a:rPr lang="es-ES" baseline="0" dirty="0" err="1"/>
              <a:t>Learning</a:t>
            </a:r>
            <a:r>
              <a:rPr lang="es-ES" baseline="0" dirty="0"/>
              <a:t>. El aprendizaje por imitación es básicamente un tipo de aprendizaje automático donde la idea básica es intentar enseñar a un agente, a comportarse de una forma determinada. El comportamiento deseado se extrae usualmente de un experto en la tarea que se requiere resolver. Este también tiene un proceso donde deberemos configurar muy bien todas las partes para que nuestro agente sea capaz no solo de imitar el comportamiento que queremos, si no que sea capaz de generalizarlo a diferentes situaciones, que se pueda adaptar vamos.</a:t>
            </a:r>
          </a:p>
          <a:p>
            <a:endParaRPr lang="es-ES" baseline="0" dirty="0"/>
          </a:p>
          <a:p>
            <a:r>
              <a:rPr lang="es-ES" baseline="0" dirty="0"/>
              <a:t>Si queremos hacer esto con nuestro problema necesitamos lo siguiente:</a:t>
            </a:r>
          </a:p>
        </p:txBody>
      </p:sp>
      <p:sp>
        <p:nvSpPr>
          <p:cNvPr id="4" name="Slide Number Placeholder 3"/>
          <p:cNvSpPr>
            <a:spLocks noGrp="1"/>
          </p:cNvSpPr>
          <p:nvPr>
            <p:ph type="sldNum" sz="quarter" idx="10"/>
          </p:nvPr>
        </p:nvSpPr>
        <p:spPr/>
        <p:txBody>
          <a:bodyPr/>
          <a:lstStyle/>
          <a:p>
            <a:fld id="{33E21E48-051F-476D-B6E0-10DA3D6A1907}" type="slidenum">
              <a:rPr lang="es-ES" smtClean="0"/>
              <a:t>5</a:t>
            </a:fld>
            <a:endParaRPr lang="es-ES"/>
          </a:p>
        </p:txBody>
      </p:sp>
    </p:spTree>
    <p:extLst>
      <p:ext uri="{BB962C8B-B14F-4D97-AF65-F5344CB8AC3E}">
        <p14:creationId xmlns:p14="http://schemas.microsoft.com/office/powerpoint/2010/main" val="47721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buen </a:t>
            </a:r>
            <a:r>
              <a:rPr lang="es-ES" dirty="0" err="1"/>
              <a:t>dataset</a:t>
            </a:r>
            <a:r>
              <a:rPr lang="es-ES" dirty="0"/>
              <a:t>: ya lo</a:t>
            </a:r>
            <a:r>
              <a:rPr lang="es-ES" baseline="0" dirty="0"/>
              <a:t> veremos con más detalle pero necesitamos procesar muy bien este </a:t>
            </a:r>
            <a:r>
              <a:rPr lang="es-ES" baseline="0" dirty="0" err="1"/>
              <a:t>dataset</a:t>
            </a:r>
            <a:r>
              <a:rPr lang="es-ES" baseline="0" dirty="0"/>
              <a:t> si queremos que no se comporte de forma extraña nuestro agente</a:t>
            </a:r>
          </a:p>
          <a:p>
            <a:r>
              <a:rPr lang="es-ES" baseline="0" dirty="0"/>
              <a:t>Una red o modelo que será al cual enseñaremos a moverse por la ciudad. Como sabemos que la principal forma para el robot de leer y observar el mundo es a través de una imagen, vamos a hacer uso de redes </a:t>
            </a:r>
            <a:r>
              <a:rPr lang="es-ES" baseline="0" dirty="0" err="1"/>
              <a:t>convolucionales</a:t>
            </a:r>
            <a:r>
              <a:rPr lang="es-ES" baseline="0" dirty="0"/>
              <a:t> las cuales funcionan muy bien para detectar patrones en las imágenes.</a:t>
            </a:r>
          </a:p>
          <a:p>
            <a:r>
              <a:rPr lang="es-ES" baseline="0" dirty="0"/>
              <a:t>Por último, no podía faltarnos lo más importante, un entorno donde introducir al vehículo y donde pueda moverse. No se si muchos de aquí ya lo conoceréis pero para mi TFM estamos usando un simulador llamado CARLA -&gt;</a:t>
            </a:r>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6</a:t>
            </a:fld>
            <a:endParaRPr lang="es-ES"/>
          </a:p>
        </p:txBody>
      </p:sp>
    </p:spTree>
    <p:extLst>
      <p:ext uri="{BB962C8B-B14F-4D97-AF65-F5344CB8AC3E}">
        <p14:creationId xmlns:p14="http://schemas.microsoft.com/office/powerpoint/2010/main" val="2750576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CARLA </a:t>
            </a:r>
            <a:r>
              <a:rPr lang="es-ES" baseline="0" dirty="0"/>
              <a:t>es un simulador de código abierto para la investigación en problemas con vehículos autónomos. </a:t>
            </a:r>
            <a:r>
              <a:rPr lang="es-ES" b="0" i="0" dirty="0">
                <a:solidFill>
                  <a:srgbClr val="374151"/>
                </a:solidFill>
                <a:effectLst/>
                <a:latin typeface="Söhne"/>
              </a:rPr>
              <a:t>Es una herramienta muy útil para trabajos en esta área, ya que nos permite probar y mejorar nuestros algoritmos en un entorno controlado y seguro.</a:t>
            </a:r>
          </a:p>
          <a:p>
            <a:endParaRPr lang="es-ES" baseline="0" dirty="0"/>
          </a:p>
          <a:p>
            <a:r>
              <a:rPr lang="es-ES" baseline="0" dirty="0"/>
              <a:t>Muy enfocada para el uso de algoritmos de visión artificial, ya sea detección de objetos, o sensores como el </a:t>
            </a:r>
            <a:r>
              <a:rPr lang="es-ES" baseline="0" dirty="0" err="1"/>
              <a:t>LiDAR</a:t>
            </a:r>
            <a:r>
              <a:rPr lang="es-ES" baseline="0" dirty="0"/>
              <a:t>, imágenes de profundidad o imágenes segmentadas entre otros…</a:t>
            </a:r>
          </a:p>
          <a:p>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7</a:t>
            </a:fld>
            <a:endParaRPr lang="es-ES"/>
          </a:p>
        </p:txBody>
      </p:sp>
    </p:spTree>
    <p:extLst>
      <p:ext uri="{BB962C8B-B14F-4D97-AF65-F5344CB8AC3E}">
        <p14:creationId xmlns:p14="http://schemas.microsoft.com/office/powerpoint/2010/main" val="216161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374151"/>
                </a:solidFill>
                <a:effectLst/>
                <a:latin typeface="Söhne"/>
              </a:rPr>
              <a:t>El simulador nos permite trabajar con una gran variedad de mapas y escenarios, lo que nos permite probar nuestros algoritmos en diferentes situaciones y condiciones climáticas. También cuenta con una amplia variedad de vehículos y objetos que podemos utilizar en nuestras pruebas, lo que nos permite simular de forma realista los escenarios en los que los vehículos autónomos operarían.</a:t>
            </a:r>
            <a:endParaRPr lang="es-ES" dirty="0"/>
          </a:p>
        </p:txBody>
      </p:sp>
      <p:sp>
        <p:nvSpPr>
          <p:cNvPr id="4" name="Slide Number Placeholder 3"/>
          <p:cNvSpPr>
            <a:spLocks noGrp="1"/>
          </p:cNvSpPr>
          <p:nvPr>
            <p:ph type="sldNum" sz="quarter" idx="5"/>
          </p:nvPr>
        </p:nvSpPr>
        <p:spPr/>
        <p:txBody>
          <a:bodyPr/>
          <a:lstStyle/>
          <a:p>
            <a:fld id="{33E21E48-051F-476D-B6E0-10DA3D6A1907}" type="slidenum">
              <a:rPr lang="es-ES" smtClean="0"/>
              <a:t>8</a:t>
            </a:fld>
            <a:endParaRPr lang="es-ES"/>
          </a:p>
        </p:txBody>
      </p:sp>
    </p:spTree>
    <p:extLst>
      <p:ext uri="{BB962C8B-B14F-4D97-AF65-F5344CB8AC3E}">
        <p14:creationId xmlns:p14="http://schemas.microsoft.com/office/powerpoint/2010/main" val="2565723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33E21E48-051F-476D-B6E0-10DA3D6A1907}" type="slidenum">
              <a:rPr lang="es-ES" smtClean="0"/>
              <a:t>9</a:t>
            </a:fld>
            <a:endParaRPr lang="es-ES"/>
          </a:p>
        </p:txBody>
      </p:sp>
    </p:spTree>
    <p:extLst>
      <p:ext uri="{BB962C8B-B14F-4D97-AF65-F5344CB8AC3E}">
        <p14:creationId xmlns:p14="http://schemas.microsoft.com/office/powerpoint/2010/main" val="315986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fld id="{792AA193-2352-42C2-A097-3DB6A08EE4CE}" type="datetimeFigureOut">
              <a:rPr lang="es-ES" smtClean="0"/>
              <a:t>16/07/2023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213822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792AA193-2352-42C2-A097-3DB6A08EE4CE}" type="datetimeFigureOut">
              <a:rPr lang="es-ES" smtClean="0"/>
              <a:t>16/07/2023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8547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792AA193-2352-42C2-A097-3DB6A08EE4CE}" type="datetimeFigureOut">
              <a:rPr lang="es-ES" smtClean="0"/>
              <a:t>16/07/2023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1121360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792AA193-2352-42C2-A097-3DB6A08EE4CE}" type="datetimeFigureOut">
              <a:rPr lang="es-ES" smtClean="0"/>
              <a:t>16/07/2023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95326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2AA193-2352-42C2-A097-3DB6A08EE4CE}" type="datetimeFigureOut">
              <a:rPr lang="es-ES" smtClean="0"/>
              <a:t>16/07/2023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169461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p:cNvSpPr>
            <a:spLocks noGrp="1"/>
          </p:cNvSpPr>
          <p:nvPr>
            <p:ph type="dt" sz="half" idx="10"/>
          </p:nvPr>
        </p:nvSpPr>
        <p:spPr/>
        <p:txBody>
          <a:bodyPr/>
          <a:lstStyle/>
          <a:p>
            <a:fld id="{792AA193-2352-42C2-A097-3DB6A08EE4CE}" type="datetimeFigureOut">
              <a:rPr lang="es-ES" smtClean="0"/>
              <a:t>16/07/2023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355081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p:cNvSpPr>
            <a:spLocks noGrp="1"/>
          </p:cNvSpPr>
          <p:nvPr>
            <p:ph type="dt" sz="half" idx="10"/>
          </p:nvPr>
        </p:nvSpPr>
        <p:spPr/>
        <p:txBody>
          <a:bodyPr/>
          <a:lstStyle/>
          <a:p>
            <a:fld id="{792AA193-2352-42C2-A097-3DB6A08EE4CE}" type="datetimeFigureOut">
              <a:rPr lang="es-ES" smtClean="0"/>
              <a:t>16/07/2023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43862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Date Placeholder 2"/>
          <p:cNvSpPr>
            <a:spLocks noGrp="1"/>
          </p:cNvSpPr>
          <p:nvPr>
            <p:ph type="dt" sz="half" idx="10"/>
          </p:nvPr>
        </p:nvSpPr>
        <p:spPr/>
        <p:txBody>
          <a:bodyPr/>
          <a:lstStyle/>
          <a:p>
            <a:fld id="{792AA193-2352-42C2-A097-3DB6A08EE4CE}" type="datetimeFigureOut">
              <a:rPr lang="es-ES" smtClean="0"/>
              <a:t>16/07/2023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428095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AA193-2352-42C2-A097-3DB6A08EE4CE}" type="datetimeFigureOut">
              <a:rPr lang="es-ES" smtClean="0"/>
              <a:t>16/07/2023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1902162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2AA193-2352-42C2-A097-3DB6A08EE4CE}" type="datetimeFigureOut">
              <a:rPr lang="es-ES" smtClean="0"/>
              <a:t>16/07/2023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81352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2AA193-2352-42C2-A097-3DB6A08EE4CE}" type="datetimeFigureOut">
              <a:rPr lang="es-ES" smtClean="0"/>
              <a:t>16/07/2023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249E4E-FBD4-4F10-850E-CA9772FA8DF1}" type="slidenum">
              <a:rPr lang="es-ES" smtClean="0"/>
              <a:t>‹#›</a:t>
            </a:fld>
            <a:endParaRPr lang="es-ES"/>
          </a:p>
        </p:txBody>
      </p:sp>
    </p:spTree>
    <p:extLst>
      <p:ext uri="{BB962C8B-B14F-4D97-AF65-F5344CB8AC3E}">
        <p14:creationId xmlns:p14="http://schemas.microsoft.com/office/powerpoint/2010/main" val="162005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2AA193-2352-42C2-A097-3DB6A08EE4CE}" type="datetimeFigureOut">
              <a:rPr lang="es-ES" smtClean="0"/>
              <a:t>16/07/2023</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49E4E-FBD4-4F10-850E-CA9772FA8DF1}" type="slidenum">
              <a:rPr lang="es-ES" smtClean="0"/>
              <a:t>‹#›</a:t>
            </a:fld>
            <a:endParaRPr lang="es-ES"/>
          </a:p>
        </p:txBody>
      </p:sp>
    </p:spTree>
    <p:extLst>
      <p:ext uri="{BB962C8B-B14F-4D97-AF65-F5344CB8AC3E}">
        <p14:creationId xmlns:p14="http://schemas.microsoft.com/office/powerpoint/2010/main" val="336588767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1DdQwXonS0M?feature=oembed" TargetMode="Externa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https://www.youtube.com/embed/NBCxyerh3qQ?feature=oembed" TargetMode="External"/><Relationship Id="rId1" Type="http://schemas.openxmlformats.org/officeDocument/2006/relationships/video" Target="https://www.youtube.com/embed/DyqUn81XJWg?feature=oembed" TargetMode="Externa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notesSlide" Target="../notesSlides/notesSlide17.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sv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s://www.youtube.com/embed/mVSfxQeWwrQ?feature=oembed" TargetMode="External"/><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ideo" Target="https://www.youtube.com/embed/x0S-hCSFk7Q?feature=oembed" TargetMode="Externa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24588"/>
            <a:ext cx="9144000" cy="2387600"/>
          </a:xfrm>
        </p:spPr>
        <p:txBody>
          <a:bodyPr>
            <a:normAutofit/>
          </a:bodyPr>
          <a:lstStyle/>
          <a:p>
            <a:r>
              <a:rPr lang="es-ES" sz="4400" dirty="0"/>
              <a:t>Conducción autónoma en tráfico usando aprendizaje profundo de extremo a extremo</a:t>
            </a:r>
          </a:p>
        </p:txBody>
      </p:sp>
      <p:sp>
        <p:nvSpPr>
          <p:cNvPr id="3" name="Subtitle 2"/>
          <p:cNvSpPr>
            <a:spLocks noGrp="1"/>
          </p:cNvSpPr>
          <p:nvPr>
            <p:ph type="subTitle" idx="1"/>
          </p:nvPr>
        </p:nvSpPr>
        <p:spPr>
          <a:xfrm>
            <a:off x="1524000" y="3971317"/>
            <a:ext cx="9144000" cy="1655762"/>
          </a:xfrm>
        </p:spPr>
        <p:txBody>
          <a:bodyPr/>
          <a:lstStyle/>
          <a:p>
            <a:r>
              <a:rPr lang="es-ES" dirty="0"/>
              <a:t>Enrique Shinohara, José María Cañas,</a:t>
            </a:r>
          </a:p>
          <a:p>
            <a:r>
              <a:rPr lang="es-ES" dirty="0"/>
              <a:t>Sergio Paniego</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6657" y="5212437"/>
            <a:ext cx="1198685" cy="1198685"/>
          </a:xfrm>
          <a:prstGeom prst="rect">
            <a:avLst/>
          </a:prstGeom>
        </p:spPr>
      </p:pic>
    </p:spTree>
    <p:extLst>
      <p:ext uri="{BB962C8B-B14F-4D97-AF65-F5344CB8AC3E}">
        <p14:creationId xmlns:p14="http://schemas.microsoft.com/office/powerpoint/2010/main" val="712560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F9A61F-DAB1-05EF-2723-57ED3E715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112" y="1042987"/>
            <a:ext cx="5819775" cy="4772025"/>
          </a:xfrm>
          <a:prstGeom prst="rect">
            <a:avLst/>
          </a:prstGeom>
        </p:spPr>
      </p:pic>
      <p:sp>
        <p:nvSpPr>
          <p:cNvPr id="7" name="Rectangle 6">
            <a:extLst>
              <a:ext uri="{FF2B5EF4-FFF2-40B4-BE49-F238E27FC236}">
                <a16:creationId xmlns:a16="http://schemas.microsoft.com/office/drawing/2014/main" id="{3B77D39C-EC58-8D4C-0B90-5FF962F4D841}"/>
              </a:ext>
            </a:extLst>
          </p:cNvPr>
          <p:cNvSpPr/>
          <p:nvPr/>
        </p:nvSpPr>
        <p:spPr>
          <a:xfrm>
            <a:off x="802145" y="3559629"/>
            <a:ext cx="5819775" cy="2255383"/>
          </a:xfrm>
          <a:prstGeom prst="rect">
            <a:avLst/>
          </a:prstGeom>
          <a:solidFill>
            <a:schemeClr val="accent3">
              <a:alpha val="82000"/>
            </a:schemeClr>
          </a:solidFill>
          <a:ln>
            <a:solidFill>
              <a:schemeClr val="bg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1E92B2B-D2CD-82D8-E9C0-365537132C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7734" y="828201"/>
            <a:ext cx="3879333" cy="2182125"/>
          </a:xfrm>
          <a:prstGeom prst="rect">
            <a:avLst/>
          </a:prstGeom>
        </p:spPr>
      </p:pic>
      <p:pic>
        <p:nvPicPr>
          <p:cNvPr id="6" name="Picture 5">
            <a:extLst>
              <a:ext uri="{FF2B5EF4-FFF2-40B4-BE49-F238E27FC236}">
                <a16:creationId xmlns:a16="http://schemas.microsoft.com/office/drawing/2014/main" id="{42B29435-79D3-5DAB-89B9-D0B9398FF6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657" y="1224631"/>
            <a:ext cx="5012872" cy="1389264"/>
          </a:xfrm>
          <a:prstGeom prst="rect">
            <a:avLst/>
          </a:prstGeom>
        </p:spPr>
      </p:pic>
      <p:pic>
        <p:nvPicPr>
          <p:cNvPr id="9" name="Picture 8">
            <a:extLst>
              <a:ext uri="{FF2B5EF4-FFF2-40B4-BE49-F238E27FC236}">
                <a16:creationId xmlns:a16="http://schemas.microsoft.com/office/drawing/2014/main" id="{6983E91F-5F43-C878-0389-763258C511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8383" y="994698"/>
            <a:ext cx="4689419" cy="2015628"/>
          </a:xfrm>
          <a:prstGeom prst="rect">
            <a:avLst/>
          </a:prstGeom>
        </p:spPr>
      </p:pic>
    </p:spTree>
    <p:extLst>
      <p:ext uri="{BB962C8B-B14F-4D97-AF65-F5344CB8AC3E}">
        <p14:creationId xmlns:p14="http://schemas.microsoft.com/office/powerpoint/2010/main" val="34930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19596 0 " pathEditMode="relative" rAng="0" ptsTypes="AA">
                                      <p:cBhvr>
                                        <p:cTn id="6" dur="1600" fill="hold"/>
                                        <p:tgtEl>
                                          <p:spTgt spid="5"/>
                                        </p:tgtEl>
                                        <p:attrNameLst>
                                          <p:attrName>ppt_x</p:attrName>
                                          <p:attrName>ppt_y</p:attrName>
                                        </p:attrNameLst>
                                      </p:cBhvr>
                                      <p:rCtr x="-9805" y="0"/>
                                    </p:animMotion>
                                  </p:childTnLst>
                                </p:cTn>
                              </p:par>
                            </p:childTnLst>
                          </p:cTn>
                        </p:par>
                        <p:par>
                          <p:cTn id="7" fill="hold">
                            <p:stCondLst>
                              <p:cond delay="1600"/>
                            </p:stCondLst>
                            <p:childTnLst>
                              <p:par>
                                <p:cTn id="8" presetID="1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63" presetClass="path" presetSubtype="0" accel="50000" decel="50000" fill="hold" nodeType="withEffect">
                                  <p:stCondLst>
                                    <p:cond delay="0"/>
                                  </p:stCondLst>
                                  <p:childTnLst>
                                    <p:animMotion origin="layout" path="M 4.16667E-6 -1.11111E-6 L 0.49674 -0.06088 " pathEditMode="relative" rAng="0" ptsTypes="AA">
                                      <p:cBhvr>
                                        <p:cTn id="17" dur="2000" fill="hold"/>
                                        <p:tgtEl>
                                          <p:spTgt spid="3"/>
                                        </p:tgtEl>
                                        <p:attrNameLst>
                                          <p:attrName>ppt_x</p:attrName>
                                          <p:attrName>ppt_y</p:attrName>
                                        </p:attrNameLst>
                                      </p:cBhvr>
                                      <p:rCtr x="24831" y="-3056"/>
                                    </p:animMotion>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63" presetClass="path" presetSubtype="0" accel="50000" decel="50000" fill="hold" nodeType="withEffect">
                                  <p:stCondLst>
                                    <p:cond delay="0"/>
                                  </p:stCondLst>
                                  <p:childTnLst>
                                    <p:animMotion origin="layout" path="M -3.54167E-6 -1.11111E-6 L 0.47735 0.23912 " pathEditMode="relative" rAng="0" ptsTypes="AA">
                                      <p:cBhvr>
                                        <p:cTn id="22" dur="2000" fill="hold"/>
                                        <p:tgtEl>
                                          <p:spTgt spid="6"/>
                                        </p:tgtEl>
                                        <p:attrNameLst>
                                          <p:attrName>ppt_x</p:attrName>
                                          <p:attrName>ppt_y</p:attrName>
                                        </p:attrNameLst>
                                      </p:cBhvr>
                                      <p:rCtr x="23867" y="11944"/>
                                    </p:animMotion>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63" presetClass="path" presetSubtype="0" accel="50000" decel="50000" fill="hold" nodeType="withEffect">
                                  <p:stCondLst>
                                    <p:cond delay="0"/>
                                  </p:stCondLst>
                                  <p:childTnLst>
                                    <p:animMotion origin="layout" path="M -3.75E-6 1.85185E-6 L 0.47735 0.51412 " pathEditMode="relative" rAng="0" ptsTypes="AA">
                                      <p:cBhvr>
                                        <p:cTn id="27" dur="2000" fill="hold"/>
                                        <p:tgtEl>
                                          <p:spTgt spid="9"/>
                                        </p:tgtEl>
                                        <p:attrNameLst>
                                          <p:attrName>ppt_x</p:attrName>
                                          <p:attrName>ppt_y</p:attrName>
                                        </p:attrNameLst>
                                      </p:cBhvr>
                                      <p:rCtr x="23867" y="25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B038DF-B7F3-D7FA-2D4C-F074D394D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45" y="1044000"/>
            <a:ext cx="5819775" cy="4772025"/>
          </a:xfrm>
          <a:prstGeom prst="rect">
            <a:avLst/>
          </a:prstGeom>
        </p:spPr>
      </p:pic>
      <p:sp>
        <p:nvSpPr>
          <p:cNvPr id="7" name="Rectangle 6">
            <a:extLst>
              <a:ext uri="{FF2B5EF4-FFF2-40B4-BE49-F238E27FC236}">
                <a16:creationId xmlns:a16="http://schemas.microsoft.com/office/drawing/2014/main" id="{3B77D39C-EC58-8D4C-0B90-5FF962F4D841}"/>
              </a:ext>
            </a:extLst>
          </p:cNvPr>
          <p:cNvSpPr/>
          <p:nvPr/>
        </p:nvSpPr>
        <p:spPr>
          <a:xfrm>
            <a:off x="802800" y="1206274"/>
            <a:ext cx="5819775" cy="2255383"/>
          </a:xfrm>
          <a:prstGeom prst="rect">
            <a:avLst/>
          </a:prstGeom>
          <a:solidFill>
            <a:schemeClr val="accent3">
              <a:alpha val="82000"/>
            </a:schemeClr>
          </a:solidFill>
          <a:ln>
            <a:solidFill>
              <a:schemeClr val="bg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s-ES"/>
          </a:p>
        </p:txBody>
      </p:sp>
      <p:pic>
        <p:nvPicPr>
          <p:cNvPr id="4" name="Picture 3">
            <a:extLst>
              <a:ext uri="{FF2B5EF4-FFF2-40B4-BE49-F238E27FC236}">
                <a16:creationId xmlns:a16="http://schemas.microsoft.com/office/drawing/2014/main" id="{E7D10B31-2D9B-66EC-B319-785587461A3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182010" y="4028601"/>
            <a:ext cx="3247209" cy="2182125"/>
          </a:xfrm>
          <a:prstGeom prst="rect">
            <a:avLst/>
          </a:prstGeom>
        </p:spPr>
      </p:pic>
      <p:pic>
        <p:nvPicPr>
          <p:cNvPr id="13" name="Picture 12">
            <a:extLst>
              <a:ext uri="{FF2B5EF4-FFF2-40B4-BE49-F238E27FC236}">
                <a16:creationId xmlns:a16="http://schemas.microsoft.com/office/drawing/2014/main" id="{449ECC9C-F420-45EC-C571-4F2A904FC0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2307" y="3717346"/>
            <a:ext cx="2846614" cy="2846614"/>
          </a:xfrm>
          <a:prstGeom prst="rect">
            <a:avLst/>
          </a:prstGeom>
        </p:spPr>
      </p:pic>
    </p:spTree>
    <p:extLst>
      <p:ext uri="{BB962C8B-B14F-4D97-AF65-F5344CB8AC3E}">
        <p14:creationId xmlns:p14="http://schemas.microsoft.com/office/powerpoint/2010/main" val="195563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63" presetClass="path" presetSubtype="0" accel="50000" decel="50000" fill="hold" nodeType="afterEffect">
                                  <p:stCondLst>
                                    <p:cond delay="0"/>
                                  </p:stCondLst>
                                  <p:childTnLst>
                                    <p:animMotion origin="layout" path="M 6.25E-7 2.22222E-6 L 0.45391 -0.48704 " pathEditMode="relative" rAng="0" ptsTypes="AA">
                                      <p:cBhvr>
                                        <p:cTn id="15" dur="2000" fill="hold"/>
                                        <p:tgtEl>
                                          <p:spTgt spid="4"/>
                                        </p:tgtEl>
                                        <p:attrNameLst>
                                          <p:attrName>ppt_x</p:attrName>
                                          <p:attrName>ppt_y</p:attrName>
                                        </p:attrNameLst>
                                      </p:cBhvr>
                                      <p:rCtr x="22695" y="-24352"/>
                                    </p:animMotion>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63" presetClass="path" presetSubtype="0" accel="50000" decel="50000" fill="hold" nodeType="withEffect">
                                  <p:stCondLst>
                                    <p:cond delay="0"/>
                                  </p:stCondLst>
                                  <p:childTnLst>
                                    <p:animMotion origin="layout" path="M 6.25E-7 2.96296E-6 L 0.44453 -0.02801 " pathEditMode="relative" rAng="0" ptsTypes="AA">
                                      <p:cBhvr>
                                        <p:cTn id="20" dur="2000" fill="hold"/>
                                        <p:tgtEl>
                                          <p:spTgt spid="13"/>
                                        </p:tgtEl>
                                        <p:attrNameLst>
                                          <p:attrName>ppt_x</p:attrName>
                                          <p:attrName>ppt_y</p:attrName>
                                        </p:attrNameLst>
                                      </p:cBhvr>
                                      <p:rCtr x="22227"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2">
            <a:extLst>
              <a:ext uri="{FF2B5EF4-FFF2-40B4-BE49-F238E27FC236}">
                <a16:creationId xmlns:a16="http://schemas.microsoft.com/office/drawing/2014/main" id="{EF6A5175-2661-4A1A-86BC-969933F70967}"/>
              </a:ext>
            </a:extLst>
          </p:cNvPr>
          <p:cNvGraphicFramePr>
            <a:graphicFrameLocks/>
          </p:cNvGraphicFramePr>
          <p:nvPr>
            <p:extLst>
              <p:ext uri="{D42A27DB-BD31-4B8C-83A1-F6EECF244321}">
                <p14:modId xmlns:p14="http://schemas.microsoft.com/office/powerpoint/2010/main" val="3714755183"/>
              </p:ext>
            </p:extLst>
          </p:nvPr>
        </p:nvGraphicFramePr>
        <p:xfrm>
          <a:off x="879231" y="1755769"/>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8813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B8B3-CCAB-2EB5-83FB-4C3CCD3F4128}"/>
              </a:ext>
            </a:extLst>
          </p:cNvPr>
          <p:cNvSpPr>
            <a:spLocks noGrp="1"/>
          </p:cNvSpPr>
          <p:nvPr>
            <p:ph type="title"/>
          </p:nvPr>
        </p:nvSpPr>
        <p:spPr>
          <a:xfrm>
            <a:off x="3868284" y="544286"/>
            <a:ext cx="4452257" cy="1325563"/>
          </a:xfrm>
        </p:spPr>
        <p:txBody>
          <a:bodyPr/>
          <a:lstStyle/>
          <a:p>
            <a:r>
              <a:rPr lang="es-ES" dirty="0"/>
              <a:t>Conductor experto</a:t>
            </a:r>
          </a:p>
        </p:txBody>
      </p:sp>
      <p:grpSp>
        <p:nvGrpSpPr>
          <p:cNvPr id="11" name="Group 10">
            <a:extLst>
              <a:ext uri="{FF2B5EF4-FFF2-40B4-BE49-F238E27FC236}">
                <a16:creationId xmlns:a16="http://schemas.microsoft.com/office/drawing/2014/main" id="{E82F8721-BB71-3D83-03A7-237FD8FD8E48}"/>
              </a:ext>
            </a:extLst>
          </p:cNvPr>
          <p:cNvGrpSpPr/>
          <p:nvPr/>
        </p:nvGrpSpPr>
        <p:grpSpPr>
          <a:xfrm>
            <a:off x="7355783" y="2337192"/>
            <a:ext cx="2127375" cy="2127375"/>
            <a:chOff x="5032313" y="2365312"/>
            <a:chExt cx="2127375" cy="2127375"/>
          </a:xfrm>
        </p:grpSpPr>
        <p:sp>
          <p:nvSpPr>
            <p:cNvPr id="9" name="Oval 8">
              <a:extLst>
                <a:ext uri="{FF2B5EF4-FFF2-40B4-BE49-F238E27FC236}">
                  <a16:creationId xmlns:a16="http://schemas.microsoft.com/office/drawing/2014/main" id="{AA0D03FB-A983-4D8E-7895-692B7A933F49}"/>
                </a:ext>
              </a:extLst>
            </p:cNvPr>
            <p:cNvSpPr/>
            <p:nvPr/>
          </p:nvSpPr>
          <p:spPr>
            <a:xfrm>
              <a:off x="5032313" y="2365312"/>
              <a:ext cx="2127375" cy="2127375"/>
            </a:xfrm>
            <a:prstGeom prst="ellipse">
              <a:avLst/>
            </a:prstGeom>
            <a:solidFill>
              <a:srgbClr val="7030A0"/>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0" name="Rectangle 9" descr="Head with Gears">
              <a:extLst>
                <a:ext uri="{FF2B5EF4-FFF2-40B4-BE49-F238E27FC236}">
                  <a16:creationId xmlns:a16="http://schemas.microsoft.com/office/drawing/2014/main" id="{C503E06C-ABE9-17AE-BC91-B7835A7D60DC}"/>
                </a:ext>
              </a:extLst>
            </p:cNvPr>
            <p:cNvSpPr/>
            <p:nvPr/>
          </p:nvSpPr>
          <p:spPr>
            <a:xfrm>
              <a:off x="5485688" y="2818687"/>
              <a:ext cx="1220625" cy="122062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4" name="TextBox 13">
            <a:extLst>
              <a:ext uri="{FF2B5EF4-FFF2-40B4-BE49-F238E27FC236}">
                <a16:creationId xmlns:a16="http://schemas.microsoft.com/office/drawing/2014/main" id="{1CF7E54F-C90A-DF35-860C-815715385C0B}"/>
              </a:ext>
            </a:extLst>
          </p:cNvPr>
          <p:cNvSpPr txBox="1"/>
          <p:nvPr/>
        </p:nvSpPr>
        <p:spPr>
          <a:xfrm>
            <a:off x="2483003" y="4628480"/>
            <a:ext cx="2575878" cy="861774"/>
          </a:xfrm>
          <a:prstGeom prst="rect">
            <a:avLst/>
          </a:prstGeom>
          <a:noFill/>
        </p:spPr>
        <p:txBody>
          <a:bodyPr wrap="square">
            <a:spAutoFit/>
          </a:bodyPr>
          <a:lstStyle/>
          <a:p>
            <a:pPr lvl="0" algn="ctr">
              <a:defRPr cap="all"/>
            </a:pPr>
            <a:r>
              <a:rPr lang="es-ES" sz="2500" dirty="0"/>
              <a:t>piloto visual ad-hoc PID</a:t>
            </a:r>
            <a:endParaRPr lang="en-US" sz="2500" dirty="0"/>
          </a:p>
        </p:txBody>
      </p:sp>
      <p:grpSp>
        <p:nvGrpSpPr>
          <p:cNvPr id="15" name="Group 14">
            <a:extLst>
              <a:ext uri="{FF2B5EF4-FFF2-40B4-BE49-F238E27FC236}">
                <a16:creationId xmlns:a16="http://schemas.microsoft.com/office/drawing/2014/main" id="{B53E574E-91DB-B96F-55CD-3B25D2A159EB}"/>
              </a:ext>
            </a:extLst>
          </p:cNvPr>
          <p:cNvGrpSpPr/>
          <p:nvPr/>
        </p:nvGrpSpPr>
        <p:grpSpPr>
          <a:xfrm>
            <a:off x="6675721" y="4860934"/>
            <a:ext cx="3487500" cy="396866"/>
            <a:chOff x="5258156" y="2805856"/>
            <a:chExt cx="3487500" cy="720000"/>
          </a:xfrm>
        </p:grpSpPr>
        <p:sp>
          <p:nvSpPr>
            <p:cNvPr id="16" name="Rectangle 15">
              <a:extLst>
                <a:ext uri="{FF2B5EF4-FFF2-40B4-BE49-F238E27FC236}">
                  <a16:creationId xmlns:a16="http://schemas.microsoft.com/office/drawing/2014/main" id="{31FFDF62-18F8-78A7-8A04-91C33115059E}"/>
                </a:ext>
              </a:extLst>
            </p:cNvPr>
            <p:cNvSpPr/>
            <p:nvPr/>
          </p:nvSpPr>
          <p:spPr>
            <a:xfrm>
              <a:off x="5258156" y="2805856"/>
              <a:ext cx="34875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3051EEB4-7B46-D57E-D8C4-C4369AA8598A}"/>
                </a:ext>
              </a:extLst>
            </p:cNvPr>
            <p:cNvSpPr txBox="1"/>
            <p:nvPr/>
          </p:nvSpPr>
          <p:spPr>
            <a:xfrm>
              <a:off x="5258156" y="2805856"/>
              <a:ext cx="34875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s-ES" sz="2500" kern="1200" dirty="0" err="1"/>
                <a:t>Autopilot</a:t>
              </a:r>
              <a:r>
                <a:rPr lang="es-ES" sz="2500" kern="1200" dirty="0"/>
                <a:t> de Carla</a:t>
              </a:r>
              <a:endParaRPr lang="es-ES" sz="2500" kern="1200" noProof="0" dirty="0"/>
            </a:p>
          </p:txBody>
        </p:sp>
      </p:grpSp>
      <p:grpSp>
        <p:nvGrpSpPr>
          <p:cNvPr id="22" name="Group 21">
            <a:extLst>
              <a:ext uri="{FF2B5EF4-FFF2-40B4-BE49-F238E27FC236}">
                <a16:creationId xmlns:a16="http://schemas.microsoft.com/office/drawing/2014/main" id="{9191ADCA-9753-8B2F-12A7-0B933FE66650}"/>
              </a:ext>
            </a:extLst>
          </p:cNvPr>
          <p:cNvGrpSpPr/>
          <p:nvPr/>
        </p:nvGrpSpPr>
        <p:grpSpPr>
          <a:xfrm>
            <a:off x="2708842" y="2337192"/>
            <a:ext cx="2127375" cy="2127375"/>
            <a:chOff x="5032312" y="2270754"/>
            <a:chExt cx="2127375" cy="2127375"/>
          </a:xfrm>
        </p:grpSpPr>
        <p:sp>
          <p:nvSpPr>
            <p:cNvPr id="12" name="Oval 11">
              <a:extLst>
                <a:ext uri="{FF2B5EF4-FFF2-40B4-BE49-F238E27FC236}">
                  <a16:creationId xmlns:a16="http://schemas.microsoft.com/office/drawing/2014/main" id="{49F6F55D-34FB-DAC7-2FEC-1999BD7C6DFD}"/>
                </a:ext>
              </a:extLst>
            </p:cNvPr>
            <p:cNvSpPr/>
            <p:nvPr/>
          </p:nvSpPr>
          <p:spPr>
            <a:xfrm>
              <a:off x="5032312" y="2270754"/>
              <a:ext cx="2127375" cy="2127375"/>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pic>
          <p:nvPicPr>
            <p:cNvPr id="21" name="Picture 20">
              <a:extLst>
                <a:ext uri="{FF2B5EF4-FFF2-40B4-BE49-F238E27FC236}">
                  <a16:creationId xmlns:a16="http://schemas.microsoft.com/office/drawing/2014/main" id="{3B58BEAB-DEA6-3216-28E3-01768A12EC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7716" y="2837745"/>
              <a:ext cx="993392" cy="993392"/>
            </a:xfrm>
            <a:prstGeom prst="rect">
              <a:avLst/>
            </a:prstGeom>
          </p:spPr>
        </p:pic>
      </p:grpSp>
    </p:spTree>
    <p:extLst>
      <p:ext uri="{BB962C8B-B14F-4D97-AF65-F5344CB8AC3E}">
        <p14:creationId xmlns:p14="http://schemas.microsoft.com/office/powerpoint/2010/main" val="353702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par>
                          <p:cTn id="11" fill="hold">
                            <p:stCondLst>
                              <p:cond delay="500"/>
                            </p:stCondLst>
                            <p:childTnLst>
                              <p:par>
                                <p:cTn id="12" presetID="63" presetClass="path" presetSubtype="0" accel="50000" decel="50000" fill="hold" grpId="0" nodeType="afterEffect">
                                  <p:stCondLst>
                                    <p:cond delay="0"/>
                                  </p:stCondLst>
                                  <p:childTnLst>
                                    <p:animMotion origin="layout" path="M 2.29167E-6 -4.81481E-6 L 0.19076 -0.00417 " pathEditMode="relative" rAng="0" ptsTypes="AA">
                                      <p:cBhvr>
                                        <p:cTn id="13" dur="2000" fill="hold"/>
                                        <p:tgtEl>
                                          <p:spTgt spid="14"/>
                                        </p:tgtEl>
                                        <p:attrNameLst>
                                          <p:attrName>ppt_x</p:attrName>
                                          <p:attrName>ppt_y</p:attrName>
                                        </p:attrNameLst>
                                      </p:cBhvr>
                                      <p:rCtr x="9128" y="0"/>
                                    </p:animMotion>
                                  </p:childTnLst>
                                </p:cTn>
                              </p:par>
                              <p:par>
                                <p:cTn id="14" presetID="63" presetClass="path" presetSubtype="0" accel="50000" decel="50000" fill="hold" nodeType="withEffect">
                                  <p:stCondLst>
                                    <p:cond delay="0"/>
                                  </p:stCondLst>
                                  <p:childTnLst>
                                    <p:animMotion origin="layout" path="M 5E-6 -3.33333E-6 L 0.19063 0.00417 " pathEditMode="relative" rAng="0" ptsTypes="AA">
                                      <p:cBhvr>
                                        <p:cTn id="15" dur="2000" fill="hold"/>
                                        <p:tgtEl>
                                          <p:spTgt spid="22"/>
                                        </p:tgtEl>
                                        <p:attrNameLst>
                                          <p:attrName>ppt_x</p:attrName>
                                          <p:attrName>ppt_y</p:attrName>
                                        </p:attrNameLst>
                                      </p:cBhvr>
                                      <p:rCtr x="9531"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Carla Simulation - Follow Road">
            <a:hlinkClick r:id="" action="ppaction://media"/>
            <a:extLst>
              <a:ext uri="{FF2B5EF4-FFF2-40B4-BE49-F238E27FC236}">
                <a16:creationId xmlns:a16="http://schemas.microsoft.com/office/drawing/2014/main" id="{9DAEB5AE-6ADD-260D-EB24-08F96C3C80AA}"/>
              </a:ext>
            </a:extLst>
          </p:cNvPr>
          <p:cNvPicPr>
            <a:picLocks noRot="1" noChangeAspect="1"/>
          </p:cNvPicPr>
          <p:nvPr>
            <a:videoFile r:link="rId1"/>
          </p:nvPr>
        </p:nvPicPr>
        <p:blipFill>
          <a:blip r:embed="rId4"/>
          <a:stretch>
            <a:fillRect/>
          </a:stretch>
        </p:blipFill>
        <p:spPr>
          <a:xfrm>
            <a:off x="2359102" y="1317653"/>
            <a:ext cx="7473795" cy="4222694"/>
          </a:xfrm>
          <a:prstGeom prst="rect">
            <a:avLst/>
          </a:prstGeom>
        </p:spPr>
      </p:pic>
    </p:spTree>
    <p:extLst>
      <p:ext uri="{BB962C8B-B14F-4D97-AF65-F5344CB8AC3E}">
        <p14:creationId xmlns:p14="http://schemas.microsoft.com/office/powerpoint/2010/main" val="390808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B8B3-CCAB-2EB5-83FB-4C3CCD3F4128}"/>
              </a:ext>
            </a:extLst>
          </p:cNvPr>
          <p:cNvSpPr>
            <a:spLocks noGrp="1"/>
          </p:cNvSpPr>
          <p:nvPr>
            <p:ph type="title"/>
          </p:nvPr>
        </p:nvSpPr>
        <p:spPr>
          <a:xfrm>
            <a:off x="3868284" y="544286"/>
            <a:ext cx="4452257" cy="1325563"/>
          </a:xfrm>
        </p:spPr>
        <p:txBody>
          <a:bodyPr/>
          <a:lstStyle/>
          <a:p>
            <a:r>
              <a:rPr lang="es-ES" dirty="0"/>
              <a:t>Conductor experto</a:t>
            </a:r>
          </a:p>
        </p:txBody>
      </p:sp>
      <p:grpSp>
        <p:nvGrpSpPr>
          <p:cNvPr id="11" name="Group 10">
            <a:extLst>
              <a:ext uri="{FF2B5EF4-FFF2-40B4-BE49-F238E27FC236}">
                <a16:creationId xmlns:a16="http://schemas.microsoft.com/office/drawing/2014/main" id="{E82F8721-BB71-3D83-03A7-237FD8FD8E48}"/>
              </a:ext>
            </a:extLst>
          </p:cNvPr>
          <p:cNvGrpSpPr/>
          <p:nvPr/>
        </p:nvGrpSpPr>
        <p:grpSpPr>
          <a:xfrm>
            <a:off x="7355784" y="2365312"/>
            <a:ext cx="2127375" cy="2127375"/>
            <a:chOff x="5032313" y="2365312"/>
            <a:chExt cx="2127375" cy="2127375"/>
          </a:xfrm>
        </p:grpSpPr>
        <p:sp>
          <p:nvSpPr>
            <p:cNvPr id="9" name="Oval 8">
              <a:extLst>
                <a:ext uri="{FF2B5EF4-FFF2-40B4-BE49-F238E27FC236}">
                  <a16:creationId xmlns:a16="http://schemas.microsoft.com/office/drawing/2014/main" id="{AA0D03FB-A983-4D8E-7895-692B7A933F49}"/>
                </a:ext>
              </a:extLst>
            </p:cNvPr>
            <p:cNvSpPr/>
            <p:nvPr/>
          </p:nvSpPr>
          <p:spPr>
            <a:xfrm>
              <a:off x="5032313" y="2365312"/>
              <a:ext cx="2127375" cy="2127375"/>
            </a:xfrm>
            <a:prstGeom prst="ellipse">
              <a:avLst/>
            </a:prstGeom>
            <a:solidFill>
              <a:srgbClr val="7030A0"/>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0" name="Rectangle 9" descr="Head with Gears">
              <a:extLst>
                <a:ext uri="{FF2B5EF4-FFF2-40B4-BE49-F238E27FC236}">
                  <a16:creationId xmlns:a16="http://schemas.microsoft.com/office/drawing/2014/main" id="{C503E06C-ABE9-17AE-BC91-B7835A7D60DC}"/>
                </a:ext>
              </a:extLst>
            </p:cNvPr>
            <p:cNvSpPr/>
            <p:nvPr/>
          </p:nvSpPr>
          <p:spPr>
            <a:xfrm>
              <a:off x="5485688" y="2818687"/>
              <a:ext cx="1220625" cy="122062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4" name="TextBox 13">
            <a:extLst>
              <a:ext uri="{FF2B5EF4-FFF2-40B4-BE49-F238E27FC236}">
                <a16:creationId xmlns:a16="http://schemas.microsoft.com/office/drawing/2014/main" id="{1CF7E54F-C90A-DF35-860C-815715385C0B}"/>
              </a:ext>
            </a:extLst>
          </p:cNvPr>
          <p:cNvSpPr txBox="1"/>
          <p:nvPr/>
        </p:nvSpPr>
        <p:spPr>
          <a:xfrm>
            <a:off x="2483003" y="4628480"/>
            <a:ext cx="2575878" cy="861774"/>
          </a:xfrm>
          <a:prstGeom prst="rect">
            <a:avLst/>
          </a:prstGeom>
          <a:noFill/>
        </p:spPr>
        <p:txBody>
          <a:bodyPr wrap="square">
            <a:spAutoFit/>
          </a:bodyPr>
          <a:lstStyle/>
          <a:p>
            <a:pPr lvl="0" algn="ctr">
              <a:defRPr cap="all"/>
            </a:pPr>
            <a:r>
              <a:rPr lang="es-ES" sz="2500" dirty="0"/>
              <a:t>piloto visual ad-hoc PID</a:t>
            </a:r>
            <a:endParaRPr lang="en-US" sz="2500" dirty="0"/>
          </a:p>
        </p:txBody>
      </p:sp>
      <p:grpSp>
        <p:nvGrpSpPr>
          <p:cNvPr id="15" name="Group 14">
            <a:extLst>
              <a:ext uri="{FF2B5EF4-FFF2-40B4-BE49-F238E27FC236}">
                <a16:creationId xmlns:a16="http://schemas.microsoft.com/office/drawing/2014/main" id="{B53E574E-91DB-B96F-55CD-3B25D2A159EB}"/>
              </a:ext>
            </a:extLst>
          </p:cNvPr>
          <p:cNvGrpSpPr/>
          <p:nvPr/>
        </p:nvGrpSpPr>
        <p:grpSpPr>
          <a:xfrm>
            <a:off x="6675721" y="4860934"/>
            <a:ext cx="3487500" cy="396866"/>
            <a:chOff x="5258156" y="2805856"/>
            <a:chExt cx="3487500" cy="720000"/>
          </a:xfrm>
        </p:grpSpPr>
        <p:sp>
          <p:nvSpPr>
            <p:cNvPr id="16" name="Rectangle 15">
              <a:extLst>
                <a:ext uri="{FF2B5EF4-FFF2-40B4-BE49-F238E27FC236}">
                  <a16:creationId xmlns:a16="http://schemas.microsoft.com/office/drawing/2014/main" id="{31FFDF62-18F8-78A7-8A04-91C33115059E}"/>
                </a:ext>
              </a:extLst>
            </p:cNvPr>
            <p:cNvSpPr/>
            <p:nvPr/>
          </p:nvSpPr>
          <p:spPr>
            <a:xfrm>
              <a:off x="5258156" y="2805856"/>
              <a:ext cx="34875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3051EEB4-7B46-D57E-D8C4-C4369AA8598A}"/>
                </a:ext>
              </a:extLst>
            </p:cNvPr>
            <p:cNvSpPr txBox="1"/>
            <p:nvPr/>
          </p:nvSpPr>
          <p:spPr>
            <a:xfrm>
              <a:off x="5258156" y="2805856"/>
              <a:ext cx="34875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s-ES" sz="2500" kern="1200" dirty="0" err="1"/>
                <a:t>Autopilot</a:t>
              </a:r>
              <a:r>
                <a:rPr lang="es-ES" sz="2500" kern="1200" dirty="0"/>
                <a:t> de Carla</a:t>
              </a:r>
              <a:endParaRPr lang="es-ES" sz="2500" kern="1200" noProof="0" dirty="0"/>
            </a:p>
          </p:txBody>
        </p:sp>
      </p:grpSp>
      <p:grpSp>
        <p:nvGrpSpPr>
          <p:cNvPr id="22" name="Group 21">
            <a:extLst>
              <a:ext uri="{FF2B5EF4-FFF2-40B4-BE49-F238E27FC236}">
                <a16:creationId xmlns:a16="http://schemas.microsoft.com/office/drawing/2014/main" id="{9191ADCA-9753-8B2F-12A7-0B933FE66650}"/>
              </a:ext>
            </a:extLst>
          </p:cNvPr>
          <p:cNvGrpSpPr/>
          <p:nvPr/>
        </p:nvGrpSpPr>
        <p:grpSpPr>
          <a:xfrm>
            <a:off x="2708842" y="2337192"/>
            <a:ext cx="2127375" cy="2127375"/>
            <a:chOff x="5032312" y="2270754"/>
            <a:chExt cx="2127375" cy="2127375"/>
          </a:xfrm>
        </p:grpSpPr>
        <p:sp>
          <p:nvSpPr>
            <p:cNvPr id="12" name="Oval 11">
              <a:extLst>
                <a:ext uri="{FF2B5EF4-FFF2-40B4-BE49-F238E27FC236}">
                  <a16:creationId xmlns:a16="http://schemas.microsoft.com/office/drawing/2014/main" id="{49F6F55D-34FB-DAC7-2FEC-1999BD7C6DFD}"/>
                </a:ext>
              </a:extLst>
            </p:cNvPr>
            <p:cNvSpPr/>
            <p:nvPr/>
          </p:nvSpPr>
          <p:spPr>
            <a:xfrm>
              <a:off x="5032312" y="2270754"/>
              <a:ext cx="2127375" cy="2127375"/>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pic>
          <p:nvPicPr>
            <p:cNvPr id="21" name="Picture 20">
              <a:extLst>
                <a:ext uri="{FF2B5EF4-FFF2-40B4-BE49-F238E27FC236}">
                  <a16:creationId xmlns:a16="http://schemas.microsoft.com/office/drawing/2014/main" id="{3B58BEAB-DEA6-3216-28E3-01768A12EC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7716" y="2837745"/>
              <a:ext cx="993392" cy="993392"/>
            </a:xfrm>
            <a:prstGeom prst="rect">
              <a:avLst/>
            </a:prstGeom>
          </p:spPr>
        </p:pic>
      </p:grpSp>
    </p:spTree>
    <p:extLst>
      <p:ext uri="{BB962C8B-B14F-4D97-AF65-F5344CB8AC3E}">
        <p14:creationId xmlns:p14="http://schemas.microsoft.com/office/powerpoint/2010/main" val="322073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childTnLst>
                          </p:cTn>
                        </p:par>
                        <p:par>
                          <p:cTn id="11" fill="hold">
                            <p:stCondLst>
                              <p:cond delay="500"/>
                            </p:stCondLst>
                            <p:childTnLst>
                              <p:par>
                                <p:cTn id="12" presetID="35" presetClass="path" presetSubtype="0" accel="50000" decel="50000" fill="hold" nodeType="afterEffect">
                                  <p:stCondLst>
                                    <p:cond delay="0"/>
                                  </p:stCondLst>
                                  <p:childTnLst>
                                    <p:animMotion origin="layout" path="M -4.79167E-6 -1.48148E-6 L -0.19049 0.00741 " pathEditMode="relative" rAng="0" ptsTypes="AA">
                                      <p:cBhvr>
                                        <p:cTn id="13" dur="2000" fill="hold"/>
                                        <p:tgtEl>
                                          <p:spTgt spid="15"/>
                                        </p:tgtEl>
                                        <p:attrNameLst>
                                          <p:attrName>ppt_x</p:attrName>
                                          <p:attrName>ppt_y</p:attrName>
                                        </p:attrNameLst>
                                      </p:cBhvr>
                                      <p:rCtr x="-9531" y="370"/>
                                    </p:animMotion>
                                  </p:childTnLst>
                                </p:cTn>
                              </p:par>
                              <p:par>
                                <p:cTn id="14" presetID="35" presetClass="path" presetSubtype="0" accel="50000" decel="50000" fill="hold" nodeType="withEffect">
                                  <p:stCondLst>
                                    <p:cond delay="0"/>
                                  </p:stCondLst>
                                  <p:childTnLst>
                                    <p:animMotion origin="layout" path="M 5E-6 0 L -0.19063 0 " pathEditMode="relative" rAng="0" ptsTypes="AA">
                                      <p:cBhvr>
                                        <p:cTn id="15" dur="2000" fill="hold"/>
                                        <p:tgtEl>
                                          <p:spTgt spid="11"/>
                                        </p:tgtEl>
                                        <p:attrNameLst>
                                          <p:attrName>ppt_x</p:attrName>
                                          <p:attrName>ppt_y</p:attrName>
                                        </p:attrNameLst>
                                      </p:cBhvr>
                                      <p:rCtr x="-95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680" y="1075823"/>
            <a:ext cx="7172325" cy="1409700"/>
          </a:xfrm>
          <a:prstGeom prst="rect">
            <a:avLst/>
          </a:prstGeom>
        </p:spPr>
      </p:pic>
      <p:sp>
        <p:nvSpPr>
          <p:cNvPr id="7" name="Oval 6">
            <a:extLst>
              <a:ext uri="{FF2B5EF4-FFF2-40B4-BE49-F238E27FC236}">
                <a16:creationId xmlns:a16="http://schemas.microsoft.com/office/drawing/2014/main" id="{79B17C09-7AF8-86AE-2BA5-EE129F8A1231}"/>
              </a:ext>
            </a:extLst>
          </p:cNvPr>
          <p:cNvSpPr/>
          <p:nvPr/>
        </p:nvSpPr>
        <p:spPr>
          <a:xfrm>
            <a:off x="4650155" y="3758363"/>
            <a:ext cx="2620536" cy="83634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dirty="0"/>
              <a:t>NUEVOS DATOS</a:t>
            </a:r>
          </a:p>
        </p:txBody>
      </p:sp>
      <p:sp>
        <p:nvSpPr>
          <p:cNvPr id="10" name="Oval 9">
            <a:extLst>
              <a:ext uri="{FF2B5EF4-FFF2-40B4-BE49-F238E27FC236}">
                <a16:creationId xmlns:a16="http://schemas.microsoft.com/office/drawing/2014/main" id="{88AADDC2-0BBC-860E-EF62-6D1B7EB634EC}"/>
              </a:ext>
            </a:extLst>
          </p:cNvPr>
          <p:cNvSpPr/>
          <p:nvPr/>
        </p:nvSpPr>
        <p:spPr>
          <a:xfrm>
            <a:off x="6452935" y="4594705"/>
            <a:ext cx="1822863" cy="83634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dirty="0"/>
              <a:t>VELOCIDAD PREVIA</a:t>
            </a:r>
          </a:p>
        </p:txBody>
      </p:sp>
      <p:sp>
        <p:nvSpPr>
          <p:cNvPr id="11" name="Oval 10">
            <a:extLst>
              <a:ext uri="{FF2B5EF4-FFF2-40B4-BE49-F238E27FC236}">
                <a16:creationId xmlns:a16="http://schemas.microsoft.com/office/drawing/2014/main" id="{D02896EB-FD48-8BC5-80B9-11C0970309A4}"/>
              </a:ext>
            </a:extLst>
          </p:cNvPr>
          <p:cNvSpPr/>
          <p:nvPr/>
        </p:nvSpPr>
        <p:spPr>
          <a:xfrm>
            <a:off x="4020112" y="4594705"/>
            <a:ext cx="1589048" cy="83634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dirty="0"/>
              <a:t>FRENOS</a:t>
            </a:r>
          </a:p>
        </p:txBody>
      </p:sp>
      <p:sp>
        <p:nvSpPr>
          <p:cNvPr id="13" name="Arrow: Down 12">
            <a:extLst>
              <a:ext uri="{FF2B5EF4-FFF2-40B4-BE49-F238E27FC236}">
                <a16:creationId xmlns:a16="http://schemas.microsoft.com/office/drawing/2014/main" id="{3EF1EB53-D549-A396-1DE3-AAF1168C2318}"/>
              </a:ext>
            </a:extLst>
          </p:cNvPr>
          <p:cNvSpPr/>
          <p:nvPr/>
        </p:nvSpPr>
        <p:spPr>
          <a:xfrm rot="1779268">
            <a:off x="4998139" y="3740571"/>
            <a:ext cx="133814" cy="777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Arrow: Down 13">
            <a:extLst>
              <a:ext uri="{FF2B5EF4-FFF2-40B4-BE49-F238E27FC236}">
                <a16:creationId xmlns:a16="http://schemas.microsoft.com/office/drawing/2014/main" id="{8CC83505-B323-4ED2-FBCF-03484F9C2763}"/>
              </a:ext>
            </a:extLst>
          </p:cNvPr>
          <p:cNvSpPr/>
          <p:nvPr/>
        </p:nvSpPr>
        <p:spPr>
          <a:xfrm rot="19371723">
            <a:off x="6915836" y="3787935"/>
            <a:ext cx="133814" cy="777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2390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6.25E-7 0 L -0.00026 -0.12199 " pathEditMode="relative" rAng="0" ptsTypes="AA">
                                      <p:cBhvr>
                                        <p:cTn id="6" dur="2000" fill="hold"/>
                                        <p:tgtEl>
                                          <p:spTgt spid="7"/>
                                        </p:tgtEl>
                                        <p:attrNameLst>
                                          <p:attrName>ppt_x</p:attrName>
                                          <p:attrName>ppt_y</p:attrName>
                                        </p:attrNameLst>
                                      </p:cBhvr>
                                      <p:rCtr x="-13" y="-6111"/>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4600" y="4377532"/>
            <a:ext cx="4370260" cy="2463237"/>
          </a:xfrm>
          <a:prstGeom prst="rect">
            <a:avLst/>
          </a:prstGeom>
        </p:spPr>
      </p:pic>
      <p:pic>
        <p:nvPicPr>
          <p:cNvPr id="4" name="Picture 3">
            <a:extLst>
              <a:ext uri="{FF2B5EF4-FFF2-40B4-BE49-F238E27FC236}">
                <a16:creationId xmlns:a16="http://schemas.microsoft.com/office/drawing/2014/main" id="{F0B6529D-ABC3-CBCC-01BF-7284255E37CD}"/>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74000" y="219600"/>
            <a:ext cx="2775600" cy="2080800"/>
          </a:xfrm>
          <a:prstGeom prst="rect">
            <a:avLst/>
          </a:prstGeom>
        </p:spPr>
      </p:pic>
      <p:pic>
        <p:nvPicPr>
          <p:cNvPr id="9" name="Picture 8">
            <a:extLst>
              <a:ext uri="{FF2B5EF4-FFF2-40B4-BE49-F238E27FC236}">
                <a16:creationId xmlns:a16="http://schemas.microsoft.com/office/drawing/2014/main" id="{739BDB2B-C990-061F-911A-5004EFB0A1C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546000" y="219600"/>
            <a:ext cx="2775600" cy="2080800"/>
          </a:xfrm>
          <a:prstGeom prst="rect">
            <a:avLst/>
          </a:prstGeom>
        </p:spPr>
      </p:pic>
      <p:pic>
        <p:nvPicPr>
          <p:cNvPr id="11" name="Picture 10">
            <a:extLst>
              <a:ext uri="{FF2B5EF4-FFF2-40B4-BE49-F238E27FC236}">
                <a16:creationId xmlns:a16="http://schemas.microsoft.com/office/drawing/2014/main" id="{1D0B255E-B724-BBED-2E06-5C33DE778D1B}"/>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774000" y="2300400"/>
            <a:ext cx="2775600" cy="2080800"/>
          </a:xfrm>
          <a:prstGeom prst="rect">
            <a:avLst/>
          </a:prstGeom>
        </p:spPr>
      </p:pic>
      <p:pic>
        <p:nvPicPr>
          <p:cNvPr id="13" name="Picture 12">
            <a:extLst>
              <a:ext uri="{FF2B5EF4-FFF2-40B4-BE49-F238E27FC236}">
                <a16:creationId xmlns:a16="http://schemas.microsoft.com/office/drawing/2014/main" id="{168866E9-B352-81A6-599C-F9FD29D494EB}"/>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3546000" y="2300400"/>
            <a:ext cx="2775600" cy="2080800"/>
          </a:xfrm>
          <a:prstGeom prst="rect">
            <a:avLst/>
          </a:prstGeom>
        </p:spPr>
      </p:pic>
      <p:pic>
        <p:nvPicPr>
          <p:cNvPr id="6" name="Online Media 6" title="Bad straights - Good turns">
            <a:hlinkClick r:id="" action="ppaction://media"/>
            <a:extLst>
              <a:ext uri="{FF2B5EF4-FFF2-40B4-BE49-F238E27FC236}">
                <a16:creationId xmlns:a16="http://schemas.microsoft.com/office/drawing/2014/main" id="{E76D8D74-37F1-9F88-A83B-08E79C923F71}"/>
              </a:ext>
            </a:extLst>
          </p:cNvPr>
          <p:cNvPicPr>
            <a:picLocks noRot="1" noChangeAspect="1"/>
          </p:cNvPicPr>
          <p:nvPr>
            <a:videoFile r:link="rId1"/>
          </p:nvPr>
        </p:nvPicPr>
        <p:blipFill>
          <a:blip r:embed="rId10"/>
          <a:stretch>
            <a:fillRect/>
          </a:stretch>
        </p:blipFill>
        <p:spPr>
          <a:xfrm>
            <a:off x="7146880" y="526182"/>
            <a:ext cx="3640520" cy="2730390"/>
          </a:xfrm>
          <a:prstGeom prst="rect">
            <a:avLst/>
          </a:prstGeom>
        </p:spPr>
      </p:pic>
      <p:pic>
        <p:nvPicPr>
          <p:cNvPr id="7" name="Online Media 5" title="Good straights - Bad turns">
            <a:hlinkClick r:id="" action="ppaction://media"/>
            <a:extLst>
              <a:ext uri="{FF2B5EF4-FFF2-40B4-BE49-F238E27FC236}">
                <a16:creationId xmlns:a16="http://schemas.microsoft.com/office/drawing/2014/main" id="{730A29FD-087C-AEA2-C70A-F075DE4E2E99}"/>
              </a:ext>
            </a:extLst>
          </p:cNvPr>
          <p:cNvPicPr>
            <a:picLocks noRot="1" noChangeAspect="1"/>
          </p:cNvPicPr>
          <p:nvPr>
            <a:videoFile r:link="rId2"/>
          </p:nvPr>
        </p:nvPicPr>
        <p:blipFill>
          <a:blip r:embed="rId11"/>
          <a:stretch>
            <a:fillRect/>
          </a:stretch>
        </p:blipFill>
        <p:spPr>
          <a:xfrm>
            <a:off x="7146880" y="3601428"/>
            <a:ext cx="3640520" cy="2730390"/>
          </a:xfrm>
          <a:prstGeom prst="rect">
            <a:avLst/>
          </a:prstGeom>
        </p:spPr>
      </p:pic>
    </p:spTree>
    <p:extLst>
      <p:ext uri="{BB962C8B-B14F-4D97-AF65-F5344CB8AC3E}">
        <p14:creationId xmlns:p14="http://schemas.microsoft.com/office/powerpoint/2010/main" val="34816592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p:blipFill>
        <p:spPr>
          <a:xfrm>
            <a:off x="2188200" y="3275068"/>
            <a:ext cx="7815600" cy="187560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187779" y="2125867"/>
            <a:ext cx="7816021" cy="1873860"/>
          </a:xfrm>
          <a:prstGeom prst="rect">
            <a:avLst/>
          </a:prstGeom>
        </p:spPr>
      </p:pic>
      <p:sp>
        <p:nvSpPr>
          <p:cNvPr id="6" name="TextBox 5"/>
          <p:cNvSpPr txBox="1"/>
          <p:nvPr/>
        </p:nvSpPr>
        <p:spPr>
          <a:xfrm>
            <a:off x="4088924" y="1520836"/>
            <a:ext cx="4013730" cy="523220"/>
          </a:xfrm>
          <a:prstGeom prst="rect">
            <a:avLst/>
          </a:prstGeom>
          <a:noFill/>
        </p:spPr>
        <p:txBody>
          <a:bodyPr wrap="square" rtlCol="0">
            <a:spAutoFit/>
          </a:bodyPr>
          <a:lstStyle/>
          <a:p>
            <a:r>
              <a:rPr lang="es-ES" sz="2800" dirty="0"/>
              <a:t>ARQUITECTURA PILOTNET</a:t>
            </a:r>
          </a:p>
        </p:txBody>
      </p:sp>
      <p:sp>
        <p:nvSpPr>
          <p:cNvPr id="8" name="TextBox 7"/>
          <p:cNvSpPr txBox="1"/>
          <p:nvPr/>
        </p:nvSpPr>
        <p:spPr>
          <a:xfrm>
            <a:off x="3127489" y="2539577"/>
            <a:ext cx="5229455" cy="523220"/>
          </a:xfrm>
          <a:prstGeom prst="rect">
            <a:avLst/>
          </a:prstGeom>
          <a:noFill/>
        </p:spPr>
        <p:txBody>
          <a:bodyPr wrap="square" rtlCol="0">
            <a:spAutoFit/>
          </a:bodyPr>
          <a:lstStyle/>
          <a:p>
            <a:r>
              <a:rPr lang="es-ES" sz="2800" dirty="0"/>
              <a:t>VARIANTE DEL MODELO PILOTNET</a:t>
            </a:r>
          </a:p>
        </p:txBody>
      </p:sp>
      <p:pic>
        <p:nvPicPr>
          <p:cNvPr id="17" name="Picture 16">
            <a:extLst>
              <a:ext uri="{FF2B5EF4-FFF2-40B4-BE49-F238E27FC236}">
                <a16:creationId xmlns:a16="http://schemas.microsoft.com/office/drawing/2014/main" id="{99322B42-B6A5-536B-8D58-17B1D88BA5F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2188200" y="4604758"/>
            <a:ext cx="7815600" cy="187560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3371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22222E-6 L 0 -0.24398 " pathEditMode="relative" rAng="0" ptsTypes="AA">
                                      <p:cBhvr>
                                        <p:cTn id="6" dur="2000" fill="hold"/>
                                        <p:tgtEl>
                                          <p:spTgt spid="5"/>
                                        </p:tgtEl>
                                        <p:attrNameLst>
                                          <p:attrName>ppt_x</p:attrName>
                                          <p:attrName>ppt_y</p:attrName>
                                        </p:attrNameLst>
                                      </p:cBhvr>
                                      <p:rCtr x="0" y="-12199"/>
                                    </p:animMotion>
                                  </p:childTnLst>
                                </p:cTn>
                              </p:par>
                              <p:par>
                                <p:cTn id="7" presetID="10" presetClass="exit" presetSubtype="0" fill="hold" grpId="0" nodeType="withEffect">
                                  <p:stCondLst>
                                    <p:cond delay="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64" presetClass="path" presetSubtype="0" accel="50000" decel="50000" fill="hold" nodeType="withEffect">
                                  <p:stCondLst>
                                    <p:cond delay="0"/>
                                  </p:stCondLst>
                                  <p:childTnLst>
                                    <p:animMotion origin="layout" path="M 0 -0.00694 L 0 -0.11435 " pathEditMode="relative" rAng="0" ptsTypes="AA">
                                      <p:cBhvr>
                                        <p:cTn id="23" dur="2000" fill="hold"/>
                                        <p:tgtEl>
                                          <p:spTgt spid="4"/>
                                        </p:tgtEl>
                                        <p:attrNameLst>
                                          <p:attrName>ppt_x</p:attrName>
                                          <p:attrName>ppt_y</p:attrName>
                                        </p:attrNameLst>
                                      </p:cBhvr>
                                      <p:rCtr x="0" y="-5370"/>
                                    </p:animMotion>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249" y="347365"/>
            <a:ext cx="6324600" cy="3162300"/>
          </a:xfrm>
          <a:prstGeom prst="rect">
            <a:avLst/>
          </a:prstGeom>
        </p:spPr>
      </p:pic>
      <p:pic>
        <p:nvPicPr>
          <p:cNvPr id="7" name="Picture 6">
            <a:extLst>
              <a:ext uri="{FF2B5EF4-FFF2-40B4-BE49-F238E27FC236}">
                <a16:creationId xmlns:a16="http://schemas.microsoft.com/office/drawing/2014/main" id="{2F64C287-ABA3-A8D5-033E-445C6B1580F3}"/>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94800" y="349200"/>
            <a:ext cx="4219200" cy="3164400"/>
          </a:xfrm>
          <a:prstGeom prst="rect">
            <a:avLst/>
          </a:prstGeom>
        </p:spPr>
      </p:pic>
      <p:pic>
        <p:nvPicPr>
          <p:cNvPr id="9" name="Picture 8">
            <a:extLst>
              <a:ext uri="{FF2B5EF4-FFF2-40B4-BE49-F238E27FC236}">
                <a16:creationId xmlns:a16="http://schemas.microsoft.com/office/drawing/2014/main" id="{DC0F4E95-72BB-7873-248F-97882F9DAF2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986400" y="3509665"/>
            <a:ext cx="4219200" cy="3038400"/>
          </a:xfrm>
          <a:prstGeom prst="rect">
            <a:avLst/>
          </a:prstGeom>
        </p:spPr>
      </p:pic>
    </p:spTree>
    <p:extLst>
      <p:ext uri="{BB962C8B-B14F-4D97-AF65-F5344CB8AC3E}">
        <p14:creationId xmlns:p14="http://schemas.microsoft.com/office/powerpoint/2010/main" val="1825721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2">
            <a:extLst>
              <a:ext uri="{FF2B5EF4-FFF2-40B4-BE49-F238E27FC236}">
                <a16:creationId xmlns:a16="http://schemas.microsoft.com/office/drawing/2014/main" id="{EF6A5175-2661-4A1A-86BC-969933F70967}"/>
              </a:ext>
            </a:extLst>
          </p:cNvPr>
          <p:cNvGraphicFramePr>
            <a:graphicFrameLocks/>
          </p:cNvGraphicFramePr>
          <p:nvPr>
            <p:extLst>
              <p:ext uri="{D42A27DB-BD31-4B8C-83A1-F6EECF244321}">
                <p14:modId xmlns:p14="http://schemas.microsoft.com/office/powerpoint/2010/main" val="1854922417"/>
              </p:ext>
            </p:extLst>
          </p:nvPr>
        </p:nvGraphicFramePr>
        <p:xfrm>
          <a:off x="879231" y="1755769"/>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8463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AD9C8-67D9-4449-B98E-DE2507755BD8}"/>
              </a:ext>
            </a:extLst>
          </p:cNvPr>
          <p:cNvPicPr>
            <a:picLocks noChangeAspect="1"/>
          </p:cNvPicPr>
          <p:nvPr/>
        </p:nvPicPr>
        <p:blipFill>
          <a:blip r:embed="rId3"/>
          <a:stretch>
            <a:fillRect/>
          </a:stretch>
        </p:blipFill>
        <p:spPr>
          <a:xfrm>
            <a:off x="6005319" y="651816"/>
            <a:ext cx="5407748" cy="2634544"/>
          </a:xfrm>
          <a:prstGeom prst="rect">
            <a:avLst/>
          </a:prstGeom>
        </p:spPr>
      </p:pic>
      <p:pic>
        <p:nvPicPr>
          <p:cNvPr id="7" name="Graphic 6">
            <a:extLst>
              <a:ext uri="{FF2B5EF4-FFF2-40B4-BE49-F238E27FC236}">
                <a16:creationId xmlns:a16="http://schemas.microsoft.com/office/drawing/2014/main" id="{B5F43AF2-C977-426B-9C86-C9A85E7D27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92282" y="3654779"/>
            <a:ext cx="2634544" cy="2634544"/>
          </a:xfrm>
          <a:prstGeom prst="rect">
            <a:avLst/>
          </a:prstGeom>
        </p:spPr>
      </p:pic>
      <p:pic>
        <p:nvPicPr>
          <p:cNvPr id="9" name="Picture 8">
            <a:extLst>
              <a:ext uri="{FF2B5EF4-FFF2-40B4-BE49-F238E27FC236}">
                <a16:creationId xmlns:a16="http://schemas.microsoft.com/office/drawing/2014/main" id="{D707CEF4-2DDB-4F18-9E8A-9560AE32DC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178" y="2287421"/>
            <a:ext cx="4369680" cy="2283158"/>
          </a:xfrm>
          <a:prstGeom prst="rect">
            <a:avLst/>
          </a:prstGeom>
        </p:spPr>
      </p:pic>
    </p:spTree>
    <p:extLst>
      <p:ext uri="{BB962C8B-B14F-4D97-AF65-F5344CB8AC3E}">
        <p14:creationId xmlns:p14="http://schemas.microsoft.com/office/powerpoint/2010/main" val="1952609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FCA7A8-6EF8-955E-7F5B-E290B8A09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239" y="899159"/>
            <a:ext cx="7655522" cy="3705498"/>
          </a:xfrm>
          <a:prstGeom prst="rect">
            <a:avLst/>
          </a:prstGeom>
        </p:spPr>
      </p:pic>
      <p:sp>
        <p:nvSpPr>
          <p:cNvPr id="5" name="Oval 4">
            <a:extLst>
              <a:ext uri="{FF2B5EF4-FFF2-40B4-BE49-F238E27FC236}">
                <a16:creationId xmlns:a16="http://schemas.microsoft.com/office/drawing/2014/main" id="{019ADD9E-6C90-A085-7113-02C699483330}"/>
              </a:ext>
            </a:extLst>
          </p:cNvPr>
          <p:cNvSpPr/>
          <p:nvPr/>
        </p:nvSpPr>
        <p:spPr>
          <a:xfrm>
            <a:off x="2268239" y="4809765"/>
            <a:ext cx="1666947" cy="836342"/>
          </a:xfrm>
          <a:prstGeom prst="ellipse">
            <a:avLst/>
          </a:prstGeom>
          <a:solidFill>
            <a:srgbClr val="E6A39C"/>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DISTANCIA LARGA</a:t>
            </a:r>
          </a:p>
        </p:txBody>
      </p:sp>
      <p:sp>
        <p:nvSpPr>
          <p:cNvPr id="6" name="Oval 5">
            <a:extLst>
              <a:ext uri="{FF2B5EF4-FFF2-40B4-BE49-F238E27FC236}">
                <a16:creationId xmlns:a16="http://schemas.microsoft.com/office/drawing/2014/main" id="{32E92677-2914-AB1A-C044-B7771C62E84F}"/>
              </a:ext>
            </a:extLst>
          </p:cNvPr>
          <p:cNvSpPr/>
          <p:nvPr/>
        </p:nvSpPr>
        <p:spPr>
          <a:xfrm>
            <a:off x="4237225" y="4809765"/>
            <a:ext cx="1666947" cy="836342"/>
          </a:xfrm>
          <a:prstGeom prst="ellipse">
            <a:avLst/>
          </a:prstGeom>
          <a:solidFill>
            <a:srgbClr val="B0E5A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DISTANCIA MEDIA</a:t>
            </a:r>
          </a:p>
        </p:txBody>
      </p:sp>
      <p:sp>
        <p:nvSpPr>
          <p:cNvPr id="7" name="Oval 6">
            <a:extLst>
              <a:ext uri="{FF2B5EF4-FFF2-40B4-BE49-F238E27FC236}">
                <a16:creationId xmlns:a16="http://schemas.microsoft.com/office/drawing/2014/main" id="{1451D14B-AFE7-402D-D260-792D60EE654F}"/>
              </a:ext>
            </a:extLst>
          </p:cNvPr>
          <p:cNvSpPr/>
          <p:nvPr/>
        </p:nvSpPr>
        <p:spPr>
          <a:xfrm>
            <a:off x="6206211" y="4824372"/>
            <a:ext cx="1666947" cy="836342"/>
          </a:xfrm>
          <a:prstGeom prst="ellipse">
            <a:avLst/>
          </a:prstGeom>
          <a:solidFill>
            <a:srgbClr val="ADA8E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DISTANCIA CORTA</a:t>
            </a:r>
          </a:p>
        </p:txBody>
      </p:sp>
      <p:sp>
        <p:nvSpPr>
          <p:cNvPr id="8" name="Oval 7">
            <a:extLst>
              <a:ext uri="{FF2B5EF4-FFF2-40B4-BE49-F238E27FC236}">
                <a16:creationId xmlns:a16="http://schemas.microsoft.com/office/drawing/2014/main" id="{2DB5AB30-1300-5A0C-1571-6B6059C448E7}"/>
              </a:ext>
            </a:extLst>
          </p:cNvPr>
          <p:cNvSpPr/>
          <p:nvPr/>
        </p:nvSpPr>
        <p:spPr>
          <a:xfrm>
            <a:off x="8175197" y="4824372"/>
            <a:ext cx="1748564" cy="836342"/>
          </a:xfrm>
          <a:prstGeom prst="ellipse">
            <a:avLst/>
          </a:prstGeom>
          <a:solidFill>
            <a:srgbClr val="C9A3DB"/>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a:t>DISTANCIA PELIGROSA</a:t>
            </a:r>
          </a:p>
        </p:txBody>
      </p:sp>
    </p:spTree>
    <p:extLst>
      <p:ext uri="{BB962C8B-B14F-4D97-AF65-F5344CB8AC3E}">
        <p14:creationId xmlns:p14="http://schemas.microsoft.com/office/powerpoint/2010/main" val="31905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2">
            <a:extLst>
              <a:ext uri="{FF2B5EF4-FFF2-40B4-BE49-F238E27FC236}">
                <a16:creationId xmlns:a16="http://schemas.microsoft.com/office/drawing/2014/main" id="{EF6A5175-2661-4A1A-86BC-969933F70967}"/>
              </a:ext>
            </a:extLst>
          </p:cNvPr>
          <p:cNvGraphicFramePr>
            <a:graphicFrameLocks/>
          </p:cNvGraphicFramePr>
          <p:nvPr>
            <p:extLst>
              <p:ext uri="{D42A27DB-BD31-4B8C-83A1-F6EECF244321}">
                <p14:modId xmlns:p14="http://schemas.microsoft.com/office/powerpoint/2010/main" val="742475688"/>
              </p:ext>
            </p:extLst>
          </p:nvPr>
        </p:nvGraphicFramePr>
        <p:xfrm>
          <a:off x="879231" y="1755769"/>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092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FD1EB4-3DF3-3C36-2089-43D6546E50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95836" y="4378120"/>
            <a:ext cx="7965425" cy="1617976"/>
          </a:xfrm>
          <a:prstGeom prst="rect">
            <a:avLst/>
          </a:prstGeom>
        </p:spPr>
      </p:pic>
      <p:pic>
        <p:nvPicPr>
          <p:cNvPr id="3" name="Follow Lane with other vehicles using onboard vision and imitation learning">
            <a:hlinkClick r:id="" action="ppaction://media"/>
            <a:extLst>
              <a:ext uri="{FF2B5EF4-FFF2-40B4-BE49-F238E27FC236}">
                <a16:creationId xmlns:a16="http://schemas.microsoft.com/office/drawing/2014/main" id="{94680033-3DFC-78CD-BB20-9CC241DFDBC5}"/>
              </a:ext>
            </a:extLst>
          </p:cNvPr>
          <p:cNvPicPr>
            <a:picLocks noChangeAspect="1"/>
          </p:cNvPicPr>
          <p:nvPr>
            <a:videoFile r:link="rId1"/>
            <p:extLst>
              <p:ext uri="{DAA4B4D4-6D71-4841-9C94-3DE7FCFB9230}">
                <p14:media xmlns:p14="http://schemas.microsoft.com/office/powerpoint/2010/main" r:embed="rId2">
                  <p14:trim st="10282" end="25934.5"/>
                </p14:media>
              </p:ext>
            </p:extLst>
          </p:nvPr>
        </p:nvPicPr>
        <p:blipFill>
          <a:blip r:embed="rId6"/>
          <a:stretch>
            <a:fillRect/>
          </a:stretch>
        </p:blipFill>
        <p:spPr>
          <a:xfrm>
            <a:off x="2868117" y="424540"/>
            <a:ext cx="6020862" cy="3386735"/>
          </a:xfrm>
          <a:prstGeom prst="rect">
            <a:avLst/>
          </a:prstGeom>
        </p:spPr>
      </p:pic>
    </p:spTree>
    <p:extLst>
      <p:ext uri="{BB962C8B-B14F-4D97-AF65-F5344CB8AC3E}">
        <p14:creationId xmlns:p14="http://schemas.microsoft.com/office/powerpoint/2010/main" val="3262523625"/>
      </p:ext>
    </p:extLst>
  </p:cSld>
  <p:clrMapOvr>
    <a:masterClrMapping/>
  </p:clrMapOvr>
  <p:timing>
    <p:tnLst>
      <p:par>
        <p:cTn id="1" dur="indefinite" restart="never" nodeType="tmRoot">
          <p:childTnLst>
            <p:video>
              <p:cMediaNode vol="20000" mute="1">
                <p:cTn id="2"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ollow Lane with other vehicles using onboard vision and imitation learning">
            <a:hlinkClick r:id="" action="ppaction://media"/>
            <a:extLst>
              <a:ext uri="{FF2B5EF4-FFF2-40B4-BE49-F238E27FC236}">
                <a16:creationId xmlns:a16="http://schemas.microsoft.com/office/drawing/2014/main" id="{71685D3D-0FC9-290F-D6C6-D93ED62C4AED}"/>
              </a:ext>
            </a:extLst>
          </p:cNvPr>
          <p:cNvPicPr>
            <a:picLocks noChangeAspect="1"/>
          </p:cNvPicPr>
          <p:nvPr>
            <a:videoFile r:link="rId1"/>
            <p:extLst>
              <p:ext uri="{DAA4B4D4-6D71-4841-9C94-3DE7FCFB9230}">
                <p14:media xmlns:p14="http://schemas.microsoft.com/office/powerpoint/2010/main" r:embed="rId2">
                  <p14:trim st="47594" end="3971.5"/>
                </p14:media>
              </p:ext>
            </p:extLst>
          </p:nvPr>
        </p:nvPicPr>
        <p:blipFill>
          <a:blip r:embed="rId5"/>
          <a:stretch>
            <a:fillRect/>
          </a:stretch>
        </p:blipFill>
        <p:spPr>
          <a:xfrm>
            <a:off x="2868117" y="424540"/>
            <a:ext cx="6020862" cy="3386735"/>
          </a:xfrm>
          <a:prstGeom prst="rect">
            <a:avLst/>
          </a:prstGeom>
        </p:spPr>
      </p:pic>
      <p:pic>
        <p:nvPicPr>
          <p:cNvPr id="5" name="Picture 4">
            <a:extLst>
              <a:ext uri="{FF2B5EF4-FFF2-40B4-BE49-F238E27FC236}">
                <a16:creationId xmlns:a16="http://schemas.microsoft.com/office/drawing/2014/main" id="{00170B6B-96ED-1B40-7234-35B8F6E53EDD}"/>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1918663" y="4377600"/>
            <a:ext cx="7923873" cy="1623600"/>
          </a:xfrm>
          <a:prstGeom prst="rect">
            <a:avLst/>
          </a:prstGeom>
        </p:spPr>
      </p:pic>
    </p:spTree>
    <p:extLst>
      <p:ext uri="{BB962C8B-B14F-4D97-AF65-F5344CB8AC3E}">
        <p14:creationId xmlns:p14="http://schemas.microsoft.com/office/powerpoint/2010/main" val="2096800998"/>
      </p:ext>
    </p:extLst>
  </p:cSld>
  <p:clrMapOvr>
    <a:masterClrMapping/>
  </p:clrMapOvr>
  <p:timing>
    <p:tnLst>
      <p:par>
        <p:cTn id="1" dur="indefinite" restart="never" nodeType="tmRoot">
          <p:childTnLst>
            <p:video>
              <p:cMediaNode vol="20000" mute="1">
                <p:cTn id="2" repeatCount="indefinite"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6DFD2-8020-DC23-4536-DA25BE867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921" y="4057348"/>
            <a:ext cx="9748157" cy="2382883"/>
          </a:xfrm>
          <a:prstGeom prst="rect">
            <a:avLst/>
          </a:prstGeom>
        </p:spPr>
      </p:pic>
      <p:pic>
        <p:nvPicPr>
          <p:cNvPr id="10" name="Picture 9">
            <a:extLst>
              <a:ext uri="{FF2B5EF4-FFF2-40B4-BE49-F238E27FC236}">
                <a16:creationId xmlns:a16="http://schemas.microsoft.com/office/drawing/2014/main" id="{76885092-84C2-CA45-6FC3-B8C6E908FE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2938" y="915488"/>
            <a:ext cx="5826123" cy="2820015"/>
          </a:xfrm>
          <a:prstGeom prst="rect">
            <a:avLst/>
          </a:prstGeom>
        </p:spPr>
      </p:pic>
    </p:spTree>
    <p:extLst>
      <p:ext uri="{BB962C8B-B14F-4D97-AF65-F5344CB8AC3E}">
        <p14:creationId xmlns:p14="http://schemas.microsoft.com/office/powerpoint/2010/main" val="1380799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Showcasing the social driving capacity with different front vehicles">
            <a:hlinkClick r:id="" action="ppaction://media"/>
            <a:extLst>
              <a:ext uri="{FF2B5EF4-FFF2-40B4-BE49-F238E27FC236}">
                <a16:creationId xmlns:a16="http://schemas.microsoft.com/office/drawing/2014/main" id="{9E20D464-9E77-27C2-86DC-A25C5B994184}"/>
              </a:ext>
            </a:extLst>
          </p:cNvPr>
          <p:cNvPicPr>
            <a:picLocks noRot="1" noChangeAspect="1"/>
          </p:cNvPicPr>
          <p:nvPr>
            <a:videoFile r:link="rId1"/>
          </p:nvPr>
        </p:nvPicPr>
        <p:blipFill>
          <a:blip r:embed="rId4"/>
          <a:stretch>
            <a:fillRect/>
          </a:stretch>
        </p:blipFill>
        <p:spPr>
          <a:xfrm>
            <a:off x="2573564" y="1438824"/>
            <a:ext cx="7044871" cy="3980352"/>
          </a:xfrm>
          <a:prstGeom prst="rect">
            <a:avLst/>
          </a:prstGeom>
        </p:spPr>
      </p:pic>
    </p:spTree>
    <p:extLst>
      <p:ext uri="{BB962C8B-B14F-4D97-AF65-F5344CB8AC3E}">
        <p14:creationId xmlns:p14="http://schemas.microsoft.com/office/powerpoint/2010/main" val="36401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2">
            <a:extLst>
              <a:ext uri="{FF2B5EF4-FFF2-40B4-BE49-F238E27FC236}">
                <a16:creationId xmlns:a16="http://schemas.microsoft.com/office/drawing/2014/main" id="{EF6A5175-2661-4A1A-86BC-969933F70967}"/>
              </a:ext>
            </a:extLst>
          </p:cNvPr>
          <p:cNvGraphicFramePr>
            <a:graphicFrameLocks/>
          </p:cNvGraphicFramePr>
          <p:nvPr>
            <p:extLst>
              <p:ext uri="{D42A27DB-BD31-4B8C-83A1-F6EECF244321}">
                <p14:modId xmlns:p14="http://schemas.microsoft.com/office/powerpoint/2010/main" val="3879166464"/>
              </p:ext>
            </p:extLst>
          </p:nvPr>
        </p:nvGraphicFramePr>
        <p:xfrm>
          <a:off x="879231" y="1755769"/>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6321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A158FB2-EA53-0534-6A20-5781EE1ACB47}"/>
              </a:ext>
            </a:extLst>
          </p:cNvPr>
          <p:cNvSpPr>
            <a:spLocks noChangeAspect="1"/>
          </p:cNvSpPr>
          <p:nvPr/>
        </p:nvSpPr>
        <p:spPr>
          <a:xfrm>
            <a:off x="2845887" y="2299853"/>
            <a:ext cx="1800000" cy="180000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endParaRPr lang="es-ES" dirty="0"/>
          </a:p>
          <a:p>
            <a:pPr algn="ctr"/>
            <a:r>
              <a:rPr lang="es-ES" dirty="0"/>
              <a:t>OBJETIVOS</a:t>
            </a:r>
          </a:p>
        </p:txBody>
      </p:sp>
      <p:pic>
        <p:nvPicPr>
          <p:cNvPr id="10" name="Picture 9">
            <a:extLst>
              <a:ext uri="{FF2B5EF4-FFF2-40B4-BE49-F238E27FC236}">
                <a16:creationId xmlns:a16="http://schemas.microsoft.com/office/drawing/2014/main" id="{843C9D61-D176-5B22-E5EE-EEE425C08F1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388553" y="2600992"/>
            <a:ext cx="709920" cy="709920"/>
          </a:xfrm>
          <a:prstGeom prst="rect">
            <a:avLst/>
          </a:prstGeom>
        </p:spPr>
      </p:pic>
      <p:sp>
        <p:nvSpPr>
          <p:cNvPr id="15" name="Arc 14">
            <a:extLst>
              <a:ext uri="{FF2B5EF4-FFF2-40B4-BE49-F238E27FC236}">
                <a16:creationId xmlns:a16="http://schemas.microsoft.com/office/drawing/2014/main" id="{CBFF1AF6-C49A-BCE7-CA22-5A8210B8EB93}"/>
              </a:ext>
            </a:extLst>
          </p:cNvPr>
          <p:cNvSpPr/>
          <p:nvPr/>
        </p:nvSpPr>
        <p:spPr>
          <a:xfrm>
            <a:off x="1583513" y="1024071"/>
            <a:ext cx="4320000" cy="4320000"/>
          </a:xfrm>
          <a:prstGeom prst="arc">
            <a:avLst>
              <a:gd name="adj1" fmla="val 16200000"/>
              <a:gd name="adj2" fmla="val 533137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 name="Oval 16">
            <a:extLst>
              <a:ext uri="{FF2B5EF4-FFF2-40B4-BE49-F238E27FC236}">
                <a16:creationId xmlns:a16="http://schemas.microsoft.com/office/drawing/2014/main" id="{03DE0587-1948-A81E-03E3-F2807FE83E02}"/>
              </a:ext>
            </a:extLst>
          </p:cNvPr>
          <p:cNvSpPr>
            <a:spLocks noChangeAspect="1"/>
          </p:cNvSpPr>
          <p:nvPr/>
        </p:nvSpPr>
        <p:spPr>
          <a:xfrm>
            <a:off x="7638318" y="2179663"/>
            <a:ext cx="720000" cy="720000"/>
          </a:xfrm>
          <a:prstGeom prst="ellipse">
            <a:avLst/>
          </a:prstGeom>
          <a:solidFill>
            <a:srgbClr val="4FC1E8"/>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endParaRPr lang="es-ES" dirty="0"/>
          </a:p>
          <a:p>
            <a:pPr algn="ctr"/>
            <a:endParaRPr lang="es-ES" dirty="0"/>
          </a:p>
        </p:txBody>
      </p:sp>
      <p:sp>
        <p:nvSpPr>
          <p:cNvPr id="18" name="Oval 17">
            <a:extLst>
              <a:ext uri="{FF2B5EF4-FFF2-40B4-BE49-F238E27FC236}">
                <a16:creationId xmlns:a16="http://schemas.microsoft.com/office/drawing/2014/main" id="{B44184EB-EE30-E7BC-7E0F-D817909ABA10}"/>
              </a:ext>
            </a:extLst>
          </p:cNvPr>
          <p:cNvSpPr>
            <a:spLocks noChangeAspect="1"/>
          </p:cNvSpPr>
          <p:nvPr/>
        </p:nvSpPr>
        <p:spPr>
          <a:xfrm>
            <a:off x="6918814" y="1461471"/>
            <a:ext cx="720000" cy="720000"/>
          </a:xfrm>
          <a:prstGeom prst="ellipse">
            <a:avLst/>
          </a:prstGeom>
          <a:solidFill>
            <a:srgbClr val="A0D568"/>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endParaRPr lang="es-ES" dirty="0"/>
          </a:p>
          <a:p>
            <a:pPr algn="ctr"/>
            <a:endParaRPr lang="es-ES" dirty="0"/>
          </a:p>
        </p:txBody>
      </p:sp>
      <p:sp>
        <p:nvSpPr>
          <p:cNvPr id="19" name="Oval 18">
            <a:extLst>
              <a:ext uri="{FF2B5EF4-FFF2-40B4-BE49-F238E27FC236}">
                <a16:creationId xmlns:a16="http://schemas.microsoft.com/office/drawing/2014/main" id="{2577731B-3436-4B9C-94E4-7FB19C9C2000}"/>
              </a:ext>
            </a:extLst>
          </p:cNvPr>
          <p:cNvSpPr>
            <a:spLocks noChangeAspect="1"/>
          </p:cNvSpPr>
          <p:nvPr/>
        </p:nvSpPr>
        <p:spPr>
          <a:xfrm>
            <a:off x="7638318" y="3618785"/>
            <a:ext cx="720000" cy="720000"/>
          </a:xfrm>
          <a:prstGeom prst="ellipse">
            <a:avLst/>
          </a:prstGeom>
          <a:solidFill>
            <a:srgbClr val="FFCE54"/>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endParaRPr lang="es-ES" dirty="0"/>
          </a:p>
          <a:p>
            <a:pPr algn="ctr"/>
            <a:r>
              <a:rPr lang="es-ES" dirty="0"/>
              <a:t>c</a:t>
            </a:r>
          </a:p>
        </p:txBody>
      </p:sp>
      <p:sp>
        <p:nvSpPr>
          <p:cNvPr id="20" name="Oval 19">
            <a:extLst>
              <a:ext uri="{FF2B5EF4-FFF2-40B4-BE49-F238E27FC236}">
                <a16:creationId xmlns:a16="http://schemas.microsoft.com/office/drawing/2014/main" id="{39E5D6D8-6FE2-D26A-E699-BAAB73446B0F}"/>
              </a:ext>
            </a:extLst>
          </p:cNvPr>
          <p:cNvSpPr>
            <a:spLocks noChangeAspect="1"/>
          </p:cNvSpPr>
          <p:nvPr/>
        </p:nvSpPr>
        <p:spPr>
          <a:xfrm>
            <a:off x="6918318" y="4442160"/>
            <a:ext cx="720000" cy="720000"/>
          </a:xfrm>
          <a:prstGeom prst="ellipse">
            <a:avLst/>
          </a:prstGeom>
          <a:solidFill>
            <a:srgbClr val="ED5564"/>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endParaRPr lang="es-ES" dirty="0"/>
          </a:p>
          <a:p>
            <a:pPr algn="ctr"/>
            <a:r>
              <a:rPr lang="es-ES" dirty="0"/>
              <a:t>c</a:t>
            </a:r>
          </a:p>
        </p:txBody>
      </p:sp>
      <p:sp>
        <p:nvSpPr>
          <p:cNvPr id="22" name="Rectangle 21">
            <a:extLst>
              <a:ext uri="{FF2B5EF4-FFF2-40B4-BE49-F238E27FC236}">
                <a16:creationId xmlns:a16="http://schemas.microsoft.com/office/drawing/2014/main" id="{BB2DAB14-3469-ABE4-307F-C240E4D70CB5}"/>
              </a:ext>
            </a:extLst>
          </p:cNvPr>
          <p:cNvSpPr>
            <a:spLocks noChangeAspect="1"/>
          </p:cNvSpPr>
          <p:nvPr/>
        </p:nvSpPr>
        <p:spPr>
          <a:xfrm>
            <a:off x="5358876" y="1765663"/>
            <a:ext cx="108000" cy="108000"/>
          </a:xfrm>
          <a:prstGeom prst="rect">
            <a:avLst/>
          </a:prstGeom>
          <a:solidFill>
            <a:srgbClr val="A0D568"/>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endParaRPr lang="es-ES" dirty="0"/>
          </a:p>
          <a:p>
            <a:pPr algn="ctr"/>
            <a:endParaRPr lang="es-ES" dirty="0"/>
          </a:p>
        </p:txBody>
      </p:sp>
      <p:sp>
        <p:nvSpPr>
          <p:cNvPr id="23" name="Rectangle 22">
            <a:extLst>
              <a:ext uri="{FF2B5EF4-FFF2-40B4-BE49-F238E27FC236}">
                <a16:creationId xmlns:a16="http://schemas.microsoft.com/office/drawing/2014/main" id="{671B26E8-4B4B-C780-2272-E8AD9F1FD9A8}"/>
              </a:ext>
            </a:extLst>
          </p:cNvPr>
          <p:cNvSpPr>
            <a:spLocks noChangeAspect="1"/>
          </p:cNvSpPr>
          <p:nvPr/>
        </p:nvSpPr>
        <p:spPr>
          <a:xfrm>
            <a:off x="5765289" y="2485663"/>
            <a:ext cx="108000" cy="108000"/>
          </a:xfrm>
          <a:prstGeom prst="rect">
            <a:avLst/>
          </a:prstGeom>
          <a:solidFill>
            <a:srgbClr val="4FC1E8"/>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endParaRPr lang="es-ES" dirty="0"/>
          </a:p>
          <a:p>
            <a:pPr algn="ctr"/>
            <a:endParaRPr lang="es-ES" dirty="0"/>
          </a:p>
        </p:txBody>
      </p:sp>
      <p:sp>
        <p:nvSpPr>
          <p:cNvPr id="26" name="Rectangle 25">
            <a:extLst>
              <a:ext uri="{FF2B5EF4-FFF2-40B4-BE49-F238E27FC236}">
                <a16:creationId xmlns:a16="http://schemas.microsoft.com/office/drawing/2014/main" id="{39DC20C7-5AEE-02D8-97DD-4DD864A7B3F3}"/>
              </a:ext>
            </a:extLst>
          </p:cNvPr>
          <p:cNvSpPr>
            <a:spLocks noChangeAspect="1"/>
          </p:cNvSpPr>
          <p:nvPr/>
        </p:nvSpPr>
        <p:spPr>
          <a:xfrm>
            <a:off x="5706210" y="3923092"/>
            <a:ext cx="111386" cy="111386"/>
          </a:xfrm>
          <a:prstGeom prst="rect">
            <a:avLst/>
          </a:prstGeom>
          <a:solidFill>
            <a:srgbClr val="FFCE54"/>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endParaRPr lang="es-ES" dirty="0"/>
          </a:p>
          <a:p>
            <a:pPr algn="ctr"/>
            <a:r>
              <a:rPr lang="es-ES" dirty="0"/>
              <a:t>c</a:t>
            </a:r>
          </a:p>
        </p:txBody>
      </p:sp>
      <p:sp>
        <p:nvSpPr>
          <p:cNvPr id="29" name="Rectangle 28">
            <a:extLst>
              <a:ext uri="{FF2B5EF4-FFF2-40B4-BE49-F238E27FC236}">
                <a16:creationId xmlns:a16="http://schemas.microsoft.com/office/drawing/2014/main" id="{E8730CF6-85C1-BCB1-28A2-FE2C16E13D31}"/>
              </a:ext>
            </a:extLst>
          </p:cNvPr>
          <p:cNvSpPr>
            <a:spLocks noChangeAspect="1"/>
          </p:cNvSpPr>
          <p:nvPr/>
        </p:nvSpPr>
        <p:spPr>
          <a:xfrm>
            <a:off x="5121446" y="4748160"/>
            <a:ext cx="108000" cy="108000"/>
          </a:xfrm>
          <a:prstGeom prst="rect">
            <a:avLst/>
          </a:prstGeom>
          <a:solidFill>
            <a:srgbClr val="ED5564"/>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endParaRPr lang="es-ES" dirty="0"/>
          </a:p>
          <a:p>
            <a:pPr algn="ctr"/>
            <a:r>
              <a:rPr lang="es-ES" dirty="0"/>
              <a:t>c</a:t>
            </a:r>
          </a:p>
        </p:txBody>
      </p:sp>
      <p:cxnSp>
        <p:nvCxnSpPr>
          <p:cNvPr id="33" name="Straight Connector 32">
            <a:extLst>
              <a:ext uri="{FF2B5EF4-FFF2-40B4-BE49-F238E27FC236}">
                <a16:creationId xmlns:a16="http://schemas.microsoft.com/office/drawing/2014/main" id="{FFE14857-6182-962B-AD4E-9992522E6554}"/>
              </a:ext>
            </a:extLst>
          </p:cNvPr>
          <p:cNvCxnSpPr/>
          <p:nvPr/>
        </p:nvCxnSpPr>
        <p:spPr>
          <a:xfrm>
            <a:off x="5565831" y="1824311"/>
            <a:ext cx="1264130" cy="0"/>
          </a:xfrm>
          <a:prstGeom prst="line">
            <a:avLst/>
          </a:prstGeom>
          <a:ln>
            <a:solidFill>
              <a:srgbClr val="A0D56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2F71B3-4F68-2B65-1F1C-3690977C01EF}"/>
              </a:ext>
            </a:extLst>
          </p:cNvPr>
          <p:cNvCxnSpPr>
            <a:cxnSpLocks/>
          </p:cNvCxnSpPr>
          <p:nvPr/>
        </p:nvCxnSpPr>
        <p:spPr>
          <a:xfrm>
            <a:off x="5957513" y="2534094"/>
            <a:ext cx="1586482" cy="0"/>
          </a:xfrm>
          <a:prstGeom prst="line">
            <a:avLst/>
          </a:prstGeom>
          <a:ln>
            <a:solidFill>
              <a:srgbClr val="4FC1E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401A8E-30D6-B55A-2195-26B780708D8C}"/>
              </a:ext>
            </a:extLst>
          </p:cNvPr>
          <p:cNvCxnSpPr>
            <a:cxnSpLocks/>
          </p:cNvCxnSpPr>
          <p:nvPr/>
        </p:nvCxnSpPr>
        <p:spPr>
          <a:xfrm>
            <a:off x="5929014" y="3972482"/>
            <a:ext cx="1586482" cy="0"/>
          </a:xfrm>
          <a:prstGeom prst="line">
            <a:avLst/>
          </a:prstGeom>
          <a:ln>
            <a:solidFill>
              <a:srgbClr val="FFCE5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92BC3C-AFFD-E83B-A7DA-0D77DC8208A4}"/>
              </a:ext>
            </a:extLst>
          </p:cNvPr>
          <p:cNvCxnSpPr>
            <a:cxnSpLocks/>
          </p:cNvCxnSpPr>
          <p:nvPr/>
        </p:nvCxnSpPr>
        <p:spPr>
          <a:xfrm>
            <a:off x="5358876" y="4800058"/>
            <a:ext cx="1471085" cy="0"/>
          </a:xfrm>
          <a:prstGeom prst="line">
            <a:avLst/>
          </a:prstGeom>
          <a:ln>
            <a:solidFill>
              <a:srgbClr val="ED5564"/>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E12D65A-E9E2-5DCC-ECF0-D4CE44905A76}"/>
              </a:ext>
            </a:extLst>
          </p:cNvPr>
          <p:cNvSpPr txBox="1"/>
          <p:nvPr/>
        </p:nvSpPr>
        <p:spPr>
          <a:xfrm>
            <a:off x="7823280" y="1634997"/>
            <a:ext cx="934334" cy="369332"/>
          </a:xfrm>
          <a:prstGeom prst="rect">
            <a:avLst/>
          </a:prstGeom>
          <a:noFill/>
        </p:spPr>
        <p:txBody>
          <a:bodyPr wrap="square" rtlCol="0">
            <a:spAutoFit/>
          </a:bodyPr>
          <a:lstStyle/>
          <a:p>
            <a:r>
              <a:rPr lang="es-ES" dirty="0"/>
              <a:t>Entorno</a:t>
            </a:r>
          </a:p>
        </p:txBody>
      </p:sp>
      <p:sp>
        <p:nvSpPr>
          <p:cNvPr id="43" name="TextBox 42">
            <a:extLst>
              <a:ext uri="{FF2B5EF4-FFF2-40B4-BE49-F238E27FC236}">
                <a16:creationId xmlns:a16="http://schemas.microsoft.com/office/drawing/2014/main" id="{092A7DFA-D781-A6E8-2CE8-6316EA50CAB5}"/>
              </a:ext>
            </a:extLst>
          </p:cNvPr>
          <p:cNvSpPr txBox="1"/>
          <p:nvPr/>
        </p:nvSpPr>
        <p:spPr>
          <a:xfrm>
            <a:off x="8442046" y="2349428"/>
            <a:ext cx="934334" cy="369332"/>
          </a:xfrm>
          <a:prstGeom prst="rect">
            <a:avLst/>
          </a:prstGeom>
          <a:noFill/>
        </p:spPr>
        <p:txBody>
          <a:bodyPr wrap="square" rtlCol="0">
            <a:spAutoFit/>
          </a:bodyPr>
          <a:lstStyle/>
          <a:p>
            <a:r>
              <a:rPr lang="es-ES" dirty="0" err="1"/>
              <a:t>Dataset</a:t>
            </a:r>
            <a:endParaRPr lang="es-ES" dirty="0"/>
          </a:p>
        </p:txBody>
      </p:sp>
      <p:sp>
        <p:nvSpPr>
          <p:cNvPr id="44" name="TextBox 43">
            <a:extLst>
              <a:ext uri="{FF2B5EF4-FFF2-40B4-BE49-F238E27FC236}">
                <a16:creationId xmlns:a16="http://schemas.microsoft.com/office/drawing/2014/main" id="{968FDCF3-730F-FB6F-861D-D24B574E4C6B}"/>
              </a:ext>
            </a:extLst>
          </p:cNvPr>
          <p:cNvSpPr txBox="1"/>
          <p:nvPr/>
        </p:nvSpPr>
        <p:spPr>
          <a:xfrm>
            <a:off x="8442045" y="3787816"/>
            <a:ext cx="934335" cy="369332"/>
          </a:xfrm>
          <a:prstGeom prst="rect">
            <a:avLst/>
          </a:prstGeom>
          <a:noFill/>
        </p:spPr>
        <p:txBody>
          <a:bodyPr wrap="square" rtlCol="0">
            <a:spAutoFit/>
          </a:bodyPr>
          <a:lstStyle/>
          <a:p>
            <a:r>
              <a:rPr lang="es-ES" dirty="0"/>
              <a:t>Modelo</a:t>
            </a:r>
          </a:p>
        </p:txBody>
      </p:sp>
      <p:sp>
        <p:nvSpPr>
          <p:cNvPr id="45" name="TextBox 44">
            <a:extLst>
              <a:ext uri="{FF2B5EF4-FFF2-40B4-BE49-F238E27FC236}">
                <a16:creationId xmlns:a16="http://schemas.microsoft.com/office/drawing/2014/main" id="{49135402-E36F-95ED-DFBE-2AE9F401C806}"/>
              </a:ext>
            </a:extLst>
          </p:cNvPr>
          <p:cNvSpPr txBox="1"/>
          <p:nvPr/>
        </p:nvSpPr>
        <p:spPr>
          <a:xfrm>
            <a:off x="7693166" y="4615392"/>
            <a:ext cx="1194561" cy="369332"/>
          </a:xfrm>
          <a:prstGeom prst="rect">
            <a:avLst/>
          </a:prstGeom>
          <a:noFill/>
        </p:spPr>
        <p:txBody>
          <a:bodyPr wrap="square" rtlCol="0">
            <a:spAutoFit/>
          </a:bodyPr>
          <a:lstStyle/>
          <a:p>
            <a:r>
              <a:rPr lang="es-ES" dirty="0"/>
              <a:t>Evaluación</a:t>
            </a:r>
          </a:p>
        </p:txBody>
      </p:sp>
      <p:pic>
        <p:nvPicPr>
          <p:cNvPr id="11" name="Picture 10">
            <a:extLst>
              <a:ext uri="{FF2B5EF4-FFF2-40B4-BE49-F238E27FC236}">
                <a16:creationId xmlns:a16="http://schemas.microsoft.com/office/drawing/2014/main" id="{D7A29167-F595-5F56-B966-648E86F71A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4276" y="2362521"/>
            <a:ext cx="360000" cy="360000"/>
          </a:xfrm>
          <a:prstGeom prst="rect">
            <a:avLst/>
          </a:prstGeom>
        </p:spPr>
      </p:pic>
      <p:pic>
        <p:nvPicPr>
          <p:cNvPr id="13" name="Picture 12">
            <a:extLst>
              <a:ext uri="{FF2B5EF4-FFF2-40B4-BE49-F238E27FC236}">
                <a16:creationId xmlns:a16="http://schemas.microsoft.com/office/drawing/2014/main" id="{5D05F9BA-2520-802A-8A5E-CD0FD29E4E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4276" y="3792482"/>
            <a:ext cx="360000" cy="360000"/>
          </a:xfrm>
          <a:prstGeom prst="rect">
            <a:avLst/>
          </a:prstGeom>
        </p:spPr>
      </p:pic>
      <p:pic>
        <p:nvPicPr>
          <p:cNvPr id="47" name="Picture 46">
            <a:extLst>
              <a:ext uri="{FF2B5EF4-FFF2-40B4-BE49-F238E27FC236}">
                <a16:creationId xmlns:a16="http://schemas.microsoft.com/office/drawing/2014/main" id="{485E1313-3DC6-7711-A1F8-6805B083FD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8318" y="1639663"/>
            <a:ext cx="360000" cy="360000"/>
          </a:xfrm>
          <a:prstGeom prst="rect">
            <a:avLst/>
          </a:prstGeom>
        </p:spPr>
      </p:pic>
      <p:pic>
        <p:nvPicPr>
          <p:cNvPr id="49" name="Picture 48">
            <a:extLst>
              <a:ext uri="{FF2B5EF4-FFF2-40B4-BE49-F238E27FC236}">
                <a16:creationId xmlns:a16="http://schemas.microsoft.com/office/drawing/2014/main" id="{0E2672FA-059B-D449-3E18-B85D0A86C4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55496" y="4624724"/>
            <a:ext cx="360000" cy="360000"/>
          </a:xfrm>
          <a:prstGeom prst="rect">
            <a:avLst/>
          </a:prstGeom>
        </p:spPr>
      </p:pic>
    </p:spTree>
    <p:extLst>
      <p:ext uri="{BB962C8B-B14F-4D97-AF65-F5344CB8AC3E}">
        <p14:creationId xmlns:p14="http://schemas.microsoft.com/office/powerpoint/2010/main" val="612510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2DCC-2C1F-4DB7-CCB4-8FB5FF5D38D2}"/>
              </a:ext>
            </a:extLst>
          </p:cNvPr>
          <p:cNvSpPr>
            <a:spLocks noGrp="1"/>
          </p:cNvSpPr>
          <p:nvPr>
            <p:ph type="title"/>
          </p:nvPr>
        </p:nvSpPr>
        <p:spPr>
          <a:xfrm>
            <a:off x="4163823" y="687132"/>
            <a:ext cx="3864353" cy="1325563"/>
          </a:xfrm>
        </p:spPr>
        <p:txBody>
          <a:bodyPr/>
          <a:lstStyle/>
          <a:p>
            <a:r>
              <a:rPr lang="es-ES" dirty="0"/>
              <a:t>Trabajos futuros</a:t>
            </a:r>
          </a:p>
        </p:txBody>
      </p:sp>
      <p:grpSp>
        <p:nvGrpSpPr>
          <p:cNvPr id="17" name="Group 16">
            <a:extLst>
              <a:ext uri="{FF2B5EF4-FFF2-40B4-BE49-F238E27FC236}">
                <a16:creationId xmlns:a16="http://schemas.microsoft.com/office/drawing/2014/main" id="{DC1F9FED-B959-C096-12F2-2A99785B5D96}"/>
              </a:ext>
            </a:extLst>
          </p:cNvPr>
          <p:cNvGrpSpPr/>
          <p:nvPr/>
        </p:nvGrpSpPr>
        <p:grpSpPr>
          <a:xfrm>
            <a:off x="5196000" y="2442896"/>
            <a:ext cx="1800000" cy="1800000"/>
            <a:chOff x="5210853" y="2106385"/>
            <a:chExt cx="2019302" cy="2019302"/>
          </a:xfrm>
        </p:grpSpPr>
        <p:sp>
          <p:nvSpPr>
            <p:cNvPr id="8" name="Oval 7">
              <a:extLst>
                <a:ext uri="{FF2B5EF4-FFF2-40B4-BE49-F238E27FC236}">
                  <a16:creationId xmlns:a16="http://schemas.microsoft.com/office/drawing/2014/main" id="{5735A4E4-4D11-33E9-2B39-B6F9638A5E19}"/>
                </a:ext>
              </a:extLst>
            </p:cNvPr>
            <p:cNvSpPr>
              <a:spLocks noChangeAspect="1"/>
            </p:cNvSpPr>
            <p:nvPr/>
          </p:nvSpPr>
          <p:spPr>
            <a:xfrm>
              <a:off x="5325153" y="2220685"/>
              <a:ext cx="1790702" cy="17907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ircle: Hollow 9">
              <a:extLst>
                <a:ext uri="{FF2B5EF4-FFF2-40B4-BE49-F238E27FC236}">
                  <a16:creationId xmlns:a16="http://schemas.microsoft.com/office/drawing/2014/main" id="{5F6838A0-B3B5-79F5-FB42-A8876E856FD9}"/>
                </a:ext>
              </a:extLst>
            </p:cNvPr>
            <p:cNvSpPr>
              <a:spLocks noChangeAspect="1"/>
            </p:cNvSpPr>
            <p:nvPr/>
          </p:nvSpPr>
          <p:spPr>
            <a:xfrm>
              <a:off x="5210853" y="2106385"/>
              <a:ext cx="2019302" cy="2019302"/>
            </a:xfrm>
            <a:prstGeom prst="donut">
              <a:avLst>
                <a:gd name="adj" fmla="val 3099"/>
              </a:avLst>
            </a:prstGeom>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pic>
        <p:nvPicPr>
          <p:cNvPr id="19" name="Picture 18">
            <a:extLst>
              <a:ext uri="{FF2B5EF4-FFF2-40B4-BE49-F238E27FC236}">
                <a16:creationId xmlns:a16="http://schemas.microsoft.com/office/drawing/2014/main" id="{A028A6AC-72BD-B9C7-500F-0A258DBCDCAE}"/>
              </a:ext>
            </a:extLst>
          </p:cNvPr>
          <p:cNvPicPr>
            <a:picLocks noChangeAspect="1"/>
          </p:cNvPicPr>
          <p:nvPr/>
        </p:nvPicPr>
        <p:blipFill>
          <a:blip r:embed="rId3"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5556000" y="2806170"/>
            <a:ext cx="1080000" cy="1080000"/>
          </a:xfrm>
          <a:prstGeom prst="rect">
            <a:avLst/>
          </a:prstGeom>
        </p:spPr>
      </p:pic>
      <p:grpSp>
        <p:nvGrpSpPr>
          <p:cNvPr id="32" name="Group 31">
            <a:extLst>
              <a:ext uri="{FF2B5EF4-FFF2-40B4-BE49-F238E27FC236}">
                <a16:creationId xmlns:a16="http://schemas.microsoft.com/office/drawing/2014/main" id="{3433C242-C2DC-9E70-73EB-B9F8D74A6DED}"/>
              </a:ext>
            </a:extLst>
          </p:cNvPr>
          <p:cNvGrpSpPr/>
          <p:nvPr/>
        </p:nvGrpSpPr>
        <p:grpSpPr>
          <a:xfrm>
            <a:off x="1192787" y="2442896"/>
            <a:ext cx="1800000" cy="1800000"/>
            <a:chOff x="5210853" y="2106385"/>
            <a:chExt cx="2019302" cy="2019302"/>
          </a:xfrm>
        </p:grpSpPr>
        <p:sp>
          <p:nvSpPr>
            <p:cNvPr id="33" name="Oval 32">
              <a:extLst>
                <a:ext uri="{FF2B5EF4-FFF2-40B4-BE49-F238E27FC236}">
                  <a16:creationId xmlns:a16="http://schemas.microsoft.com/office/drawing/2014/main" id="{3A32C90F-7150-EFC8-5920-2A89C310528B}"/>
                </a:ext>
              </a:extLst>
            </p:cNvPr>
            <p:cNvSpPr>
              <a:spLocks noChangeAspect="1"/>
            </p:cNvSpPr>
            <p:nvPr/>
          </p:nvSpPr>
          <p:spPr>
            <a:xfrm>
              <a:off x="5325153" y="2220685"/>
              <a:ext cx="1790702" cy="17907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4" name="Circle: Hollow 33">
              <a:extLst>
                <a:ext uri="{FF2B5EF4-FFF2-40B4-BE49-F238E27FC236}">
                  <a16:creationId xmlns:a16="http://schemas.microsoft.com/office/drawing/2014/main" id="{F32E6E5C-3956-908A-EBB9-403419512470}"/>
                </a:ext>
              </a:extLst>
            </p:cNvPr>
            <p:cNvSpPr>
              <a:spLocks noChangeAspect="1"/>
            </p:cNvSpPr>
            <p:nvPr/>
          </p:nvSpPr>
          <p:spPr>
            <a:xfrm>
              <a:off x="5210853" y="2106385"/>
              <a:ext cx="2019302" cy="2019302"/>
            </a:xfrm>
            <a:prstGeom prst="donut">
              <a:avLst>
                <a:gd name="adj" fmla="val 3099"/>
              </a:avLst>
            </a:prstGeom>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grpSp>
        <p:nvGrpSpPr>
          <p:cNvPr id="35" name="Group 34">
            <a:extLst>
              <a:ext uri="{FF2B5EF4-FFF2-40B4-BE49-F238E27FC236}">
                <a16:creationId xmlns:a16="http://schemas.microsoft.com/office/drawing/2014/main" id="{C8BEC468-BC7C-A4AF-89EB-39F9AE9C708D}"/>
              </a:ext>
            </a:extLst>
          </p:cNvPr>
          <p:cNvGrpSpPr/>
          <p:nvPr/>
        </p:nvGrpSpPr>
        <p:grpSpPr>
          <a:xfrm>
            <a:off x="9196111" y="2442896"/>
            <a:ext cx="1800000" cy="1800000"/>
            <a:chOff x="5210853" y="2106385"/>
            <a:chExt cx="2019302" cy="2019302"/>
          </a:xfrm>
        </p:grpSpPr>
        <p:sp>
          <p:nvSpPr>
            <p:cNvPr id="36" name="Oval 35">
              <a:extLst>
                <a:ext uri="{FF2B5EF4-FFF2-40B4-BE49-F238E27FC236}">
                  <a16:creationId xmlns:a16="http://schemas.microsoft.com/office/drawing/2014/main" id="{8F6919A9-5BF1-53F2-F714-3395DFF6631C}"/>
                </a:ext>
              </a:extLst>
            </p:cNvPr>
            <p:cNvSpPr>
              <a:spLocks noChangeAspect="1"/>
            </p:cNvSpPr>
            <p:nvPr/>
          </p:nvSpPr>
          <p:spPr>
            <a:xfrm>
              <a:off x="5325153" y="2220685"/>
              <a:ext cx="1790702" cy="17907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7" name="Circle: Hollow 36">
              <a:extLst>
                <a:ext uri="{FF2B5EF4-FFF2-40B4-BE49-F238E27FC236}">
                  <a16:creationId xmlns:a16="http://schemas.microsoft.com/office/drawing/2014/main" id="{488EF2D7-CD7F-3868-A788-3D50C8B256D9}"/>
                </a:ext>
              </a:extLst>
            </p:cNvPr>
            <p:cNvSpPr>
              <a:spLocks noChangeAspect="1"/>
            </p:cNvSpPr>
            <p:nvPr/>
          </p:nvSpPr>
          <p:spPr>
            <a:xfrm>
              <a:off x="5210853" y="2106385"/>
              <a:ext cx="2019302" cy="2019302"/>
            </a:xfrm>
            <a:prstGeom prst="donut">
              <a:avLst>
                <a:gd name="adj" fmla="val 3099"/>
              </a:avLst>
            </a:prstGeom>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pic>
        <p:nvPicPr>
          <p:cNvPr id="27" name="Picture 26">
            <a:extLst>
              <a:ext uri="{FF2B5EF4-FFF2-40B4-BE49-F238E27FC236}">
                <a16:creationId xmlns:a16="http://schemas.microsoft.com/office/drawing/2014/main" id="{4D907CBA-6B75-42B5-CFAA-18ACDAFDF2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6111" y="2804997"/>
            <a:ext cx="1080000" cy="1080000"/>
          </a:xfrm>
          <a:prstGeom prst="rect">
            <a:avLst/>
          </a:prstGeom>
        </p:spPr>
      </p:pic>
      <p:pic>
        <p:nvPicPr>
          <p:cNvPr id="25" name="Picture 24">
            <a:extLst>
              <a:ext uri="{FF2B5EF4-FFF2-40B4-BE49-F238E27FC236}">
                <a16:creationId xmlns:a16="http://schemas.microsoft.com/office/drawing/2014/main" id="{CC3308C3-E8BB-571F-8E8A-2531999AE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787" y="2802896"/>
            <a:ext cx="1080000" cy="1080000"/>
          </a:xfrm>
          <a:prstGeom prst="rect">
            <a:avLst/>
          </a:prstGeom>
        </p:spPr>
      </p:pic>
      <p:sp>
        <p:nvSpPr>
          <p:cNvPr id="40" name="TextBox 39">
            <a:extLst>
              <a:ext uri="{FF2B5EF4-FFF2-40B4-BE49-F238E27FC236}">
                <a16:creationId xmlns:a16="http://schemas.microsoft.com/office/drawing/2014/main" id="{154D5943-BD2F-5D70-6CB0-A80990F79F2C}"/>
              </a:ext>
            </a:extLst>
          </p:cNvPr>
          <p:cNvSpPr txBox="1"/>
          <p:nvPr/>
        </p:nvSpPr>
        <p:spPr>
          <a:xfrm>
            <a:off x="975458" y="4701064"/>
            <a:ext cx="2234657" cy="400110"/>
          </a:xfrm>
          <a:prstGeom prst="rect">
            <a:avLst/>
          </a:prstGeom>
          <a:noFill/>
        </p:spPr>
        <p:txBody>
          <a:bodyPr wrap="square" rtlCol="0">
            <a:spAutoFit/>
          </a:bodyPr>
          <a:lstStyle/>
          <a:p>
            <a:r>
              <a:rPr lang="es-ES" sz="2000" b="1" dirty="0">
                <a:solidFill>
                  <a:srgbClr val="5B9BD5"/>
                </a:solidFill>
              </a:rPr>
              <a:t>CLIMAS VARIADOS</a:t>
            </a:r>
          </a:p>
        </p:txBody>
      </p:sp>
      <p:sp>
        <p:nvSpPr>
          <p:cNvPr id="41" name="TextBox 40">
            <a:extLst>
              <a:ext uri="{FF2B5EF4-FFF2-40B4-BE49-F238E27FC236}">
                <a16:creationId xmlns:a16="http://schemas.microsoft.com/office/drawing/2014/main" id="{2D2D04DA-DC39-B6E8-6914-E90A840A9DB7}"/>
              </a:ext>
            </a:extLst>
          </p:cNvPr>
          <p:cNvSpPr txBox="1"/>
          <p:nvPr/>
        </p:nvSpPr>
        <p:spPr>
          <a:xfrm>
            <a:off x="5311470" y="4701064"/>
            <a:ext cx="1569058" cy="400110"/>
          </a:xfrm>
          <a:prstGeom prst="rect">
            <a:avLst/>
          </a:prstGeom>
          <a:noFill/>
        </p:spPr>
        <p:txBody>
          <a:bodyPr wrap="square" rtlCol="0">
            <a:spAutoFit/>
          </a:bodyPr>
          <a:lstStyle/>
          <a:p>
            <a:r>
              <a:rPr lang="es-ES" sz="2000" b="1" dirty="0">
                <a:solidFill>
                  <a:srgbClr val="5B9BD5"/>
                </a:solidFill>
              </a:rPr>
              <a:t>SEMÁFOROS</a:t>
            </a:r>
          </a:p>
        </p:txBody>
      </p:sp>
      <p:sp>
        <p:nvSpPr>
          <p:cNvPr id="42" name="TextBox 41">
            <a:extLst>
              <a:ext uri="{FF2B5EF4-FFF2-40B4-BE49-F238E27FC236}">
                <a16:creationId xmlns:a16="http://schemas.microsoft.com/office/drawing/2014/main" id="{77DDC647-B111-F6DC-64BD-D730177A8040}"/>
              </a:ext>
            </a:extLst>
          </p:cNvPr>
          <p:cNvSpPr txBox="1"/>
          <p:nvPr/>
        </p:nvSpPr>
        <p:spPr>
          <a:xfrm>
            <a:off x="9574790" y="4701064"/>
            <a:ext cx="1042642" cy="400110"/>
          </a:xfrm>
          <a:prstGeom prst="rect">
            <a:avLst/>
          </a:prstGeom>
          <a:noFill/>
        </p:spPr>
        <p:txBody>
          <a:bodyPr wrap="square" rtlCol="0">
            <a:spAutoFit/>
          </a:bodyPr>
          <a:lstStyle/>
          <a:p>
            <a:r>
              <a:rPr lang="es-ES" sz="2000" b="1" dirty="0">
                <a:solidFill>
                  <a:srgbClr val="5B9BD5"/>
                </a:solidFill>
              </a:rPr>
              <a:t>CRUCES</a:t>
            </a:r>
          </a:p>
        </p:txBody>
      </p:sp>
    </p:spTree>
    <p:extLst>
      <p:ext uri="{BB962C8B-B14F-4D97-AF65-F5344CB8AC3E}">
        <p14:creationId xmlns:p14="http://schemas.microsoft.com/office/powerpoint/2010/main" val="253393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2">
            <a:extLst>
              <a:ext uri="{FF2B5EF4-FFF2-40B4-BE49-F238E27FC236}">
                <a16:creationId xmlns:a16="http://schemas.microsoft.com/office/drawing/2014/main" id="{EF6A5175-2661-4A1A-86BC-969933F70967}"/>
              </a:ext>
            </a:extLst>
          </p:cNvPr>
          <p:cNvGraphicFramePr>
            <a:graphicFrameLocks/>
          </p:cNvGraphicFramePr>
          <p:nvPr>
            <p:extLst>
              <p:ext uri="{D42A27DB-BD31-4B8C-83A1-F6EECF244321}">
                <p14:modId xmlns:p14="http://schemas.microsoft.com/office/powerpoint/2010/main" val="2256873536"/>
              </p:ext>
            </p:extLst>
          </p:nvPr>
        </p:nvGraphicFramePr>
        <p:xfrm>
          <a:off x="879231" y="1755769"/>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9840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384" y="2844277"/>
            <a:ext cx="3419232" cy="1325563"/>
          </a:xfrm>
        </p:spPr>
        <p:txBody>
          <a:bodyPr/>
          <a:lstStyle/>
          <a:p>
            <a:r>
              <a:rPr lang="es-ES" dirty="0"/>
              <a:t>¿PREGUNTAS?</a:t>
            </a:r>
          </a:p>
        </p:txBody>
      </p:sp>
    </p:spTree>
    <p:extLst>
      <p:ext uri="{BB962C8B-B14F-4D97-AF65-F5344CB8AC3E}">
        <p14:creationId xmlns:p14="http://schemas.microsoft.com/office/powerpoint/2010/main" val="178861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008" y="1249515"/>
            <a:ext cx="5981700" cy="44481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008" y="2664299"/>
            <a:ext cx="3679902" cy="27599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9008" y="2664299"/>
            <a:ext cx="3679902" cy="2759927"/>
          </a:xfrm>
          <a:prstGeom prst="rect">
            <a:avLst/>
          </a:prstGeom>
        </p:spPr>
      </p:pic>
    </p:spTree>
    <p:extLst>
      <p:ext uri="{BB962C8B-B14F-4D97-AF65-F5344CB8AC3E}">
        <p14:creationId xmlns:p14="http://schemas.microsoft.com/office/powerpoint/2010/main" val="289672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nodeType="withEffect">
                                  <p:stCondLst>
                                    <p:cond delay="0"/>
                                  </p:stCondLst>
                                  <p:childTnLst>
                                    <p:animMotion origin="layout" path="M 4.79167E-6 -3.33333E-6 L -0.38842 -0.32291 " pathEditMode="relative" rAng="0" ptsTypes="AA">
                                      <p:cBhvr>
                                        <p:cTn id="9" dur="2000" fill="hold"/>
                                        <p:tgtEl>
                                          <p:spTgt spid="4"/>
                                        </p:tgtEl>
                                        <p:attrNameLst>
                                          <p:attrName>ppt_x</p:attrName>
                                          <p:attrName>ppt_y</p:attrName>
                                        </p:attrNameLst>
                                      </p:cBhvr>
                                      <p:rCtr x="-19427" y="-16157"/>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accel="50000" decel="50000" fill="hold" nodeType="withEffect">
                                  <p:stCondLst>
                                    <p:cond delay="0"/>
                                  </p:stCondLst>
                                  <p:childTnLst>
                                    <p:animMotion origin="layout" path="M 0.00091 -3.33333E-6 L -0.38842 0.14213 " pathEditMode="relative" rAng="0" ptsTypes="AA">
                                      <p:cBhvr>
                                        <p:cTn id="14" dur="2000" fill="hold"/>
                                        <p:tgtEl>
                                          <p:spTgt spid="5"/>
                                        </p:tgtEl>
                                        <p:attrNameLst>
                                          <p:attrName>ppt_x</p:attrName>
                                          <p:attrName>ppt_y</p:attrName>
                                        </p:attrNameLst>
                                      </p:cBhvr>
                                      <p:rCtr x="-19466" y="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876" y="2520890"/>
            <a:ext cx="2450481" cy="1325563"/>
          </a:xfrm>
        </p:spPr>
        <p:txBody>
          <a:bodyPr/>
          <a:lstStyle/>
          <a:p>
            <a:r>
              <a:rPr lang="es-ES" dirty="0" err="1"/>
              <a:t>Imitation</a:t>
            </a:r>
            <a:r>
              <a:rPr lang="es-ES" dirty="0"/>
              <a:t> </a:t>
            </a:r>
            <a:br>
              <a:rPr lang="es-ES" dirty="0"/>
            </a:br>
            <a:r>
              <a:rPr lang="es-ES" dirty="0" err="1"/>
              <a:t>Learning</a:t>
            </a:r>
            <a:endParaRPr lang="es-E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122" y="1559658"/>
            <a:ext cx="5905500" cy="3248025"/>
          </a:xfrm>
          <a:prstGeom prst="rect">
            <a:avLst/>
          </a:prstGeom>
        </p:spPr>
      </p:pic>
    </p:spTree>
    <p:extLst>
      <p:ext uri="{BB962C8B-B14F-4D97-AF65-F5344CB8AC3E}">
        <p14:creationId xmlns:p14="http://schemas.microsoft.com/office/powerpoint/2010/main" val="125560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73" y="1700212"/>
            <a:ext cx="4419600" cy="3457575"/>
          </a:xfrm>
          <a:prstGeom prst="rect">
            <a:avLst/>
          </a:prstGeom>
        </p:spPr>
      </p:pic>
      <p:sp>
        <p:nvSpPr>
          <p:cNvPr id="2" name="Rectangle: Rounded Corners 1">
            <a:extLst>
              <a:ext uri="{FF2B5EF4-FFF2-40B4-BE49-F238E27FC236}">
                <a16:creationId xmlns:a16="http://schemas.microsoft.com/office/drawing/2014/main" id="{4CD6E717-F028-8CD7-518C-948D8943BFEE}"/>
              </a:ext>
            </a:extLst>
          </p:cNvPr>
          <p:cNvSpPr/>
          <p:nvPr/>
        </p:nvSpPr>
        <p:spPr>
          <a:xfrm>
            <a:off x="2284142" y="1849283"/>
            <a:ext cx="1984917" cy="7384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tx1">
                    <a:lumMod val="95000"/>
                    <a:lumOff val="5000"/>
                  </a:schemeClr>
                </a:solidFill>
              </a:rPr>
              <a:t>DATASET</a:t>
            </a:r>
          </a:p>
        </p:txBody>
      </p:sp>
      <p:sp>
        <p:nvSpPr>
          <p:cNvPr id="7" name="Rectangle: Rounded Corners 6">
            <a:extLst>
              <a:ext uri="{FF2B5EF4-FFF2-40B4-BE49-F238E27FC236}">
                <a16:creationId xmlns:a16="http://schemas.microsoft.com/office/drawing/2014/main" id="{D7BD9095-E8CF-A04E-4026-FD7B6B4F35FE}"/>
              </a:ext>
            </a:extLst>
          </p:cNvPr>
          <p:cNvSpPr/>
          <p:nvPr/>
        </p:nvSpPr>
        <p:spPr>
          <a:xfrm>
            <a:off x="855857" y="3688603"/>
            <a:ext cx="1984916" cy="73843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a:solidFill>
                  <a:schemeClr val="tx1">
                    <a:lumMod val="95000"/>
                    <a:lumOff val="5000"/>
                  </a:schemeClr>
                </a:solidFill>
              </a:rPr>
              <a:t>SIMULACIÓN</a:t>
            </a:r>
          </a:p>
        </p:txBody>
      </p:sp>
      <p:pic>
        <p:nvPicPr>
          <p:cNvPr id="13" name="Picture 12">
            <a:extLst>
              <a:ext uri="{FF2B5EF4-FFF2-40B4-BE49-F238E27FC236}">
                <a16:creationId xmlns:a16="http://schemas.microsoft.com/office/drawing/2014/main" id="{B3D0CE94-866C-7FA0-BCDF-47DB474A4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7492" y="2778868"/>
            <a:ext cx="803360" cy="803360"/>
          </a:xfrm>
          <a:prstGeom prst="rect">
            <a:avLst/>
          </a:prstGeom>
        </p:spPr>
      </p:pic>
      <p:sp>
        <p:nvSpPr>
          <p:cNvPr id="3" name="Rectangle: Rounded Corners 2">
            <a:extLst>
              <a:ext uri="{FF2B5EF4-FFF2-40B4-BE49-F238E27FC236}">
                <a16:creationId xmlns:a16="http://schemas.microsoft.com/office/drawing/2014/main" id="{F9E1E17E-86CA-0672-94D5-D9FA57F8A467}"/>
              </a:ext>
            </a:extLst>
          </p:cNvPr>
          <p:cNvSpPr/>
          <p:nvPr/>
        </p:nvSpPr>
        <p:spPr>
          <a:xfrm>
            <a:off x="3660852" y="3485323"/>
            <a:ext cx="2435148" cy="114499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lumMod val="95000"/>
                    <a:lumOff val="5000"/>
                  </a:schemeClr>
                </a:solidFill>
              </a:rPr>
              <a:t>MODELO</a:t>
            </a:r>
          </a:p>
          <a:p>
            <a:pPr algn="ctr"/>
            <a:r>
              <a:rPr lang="es-ES" dirty="0">
                <a:solidFill>
                  <a:schemeClr val="tx1">
                    <a:lumMod val="95000"/>
                    <a:lumOff val="5000"/>
                  </a:schemeClr>
                </a:solidFill>
              </a:rPr>
              <a:t>+</a:t>
            </a:r>
          </a:p>
          <a:p>
            <a:pPr algn="ctr"/>
            <a:r>
              <a:rPr lang="es-ES" dirty="0">
                <a:solidFill>
                  <a:schemeClr val="tx1">
                    <a:lumMod val="95000"/>
                    <a:lumOff val="5000"/>
                  </a:schemeClr>
                </a:solidFill>
              </a:rPr>
              <a:t>ENTRENAMIENTO</a:t>
            </a:r>
          </a:p>
        </p:txBody>
      </p:sp>
    </p:spTree>
    <p:extLst>
      <p:ext uri="{BB962C8B-B14F-4D97-AF65-F5344CB8AC3E}">
        <p14:creationId xmlns:p14="http://schemas.microsoft.com/office/powerpoint/2010/main" val="33709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270" y="3286765"/>
            <a:ext cx="2964366" cy="296436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39" y="1989708"/>
            <a:ext cx="3347379" cy="251053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6916" y="3246631"/>
            <a:ext cx="3880625" cy="3046291"/>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567" y="3244975"/>
            <a:ext cx="3878773" cy="3047947"/>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06020" y="870809"/>
            <a:ext cx="2890257" cy="2169361"/>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6830" y="1414848"/>
            <a:ext cx="1638305" cy="1081281"/>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7712" y="3729613"/>
            <a:ext cx="3747732" cy="1873866"/>
          </a:xfrm>
          <a:prstGeom prst="rect">
            <a:avLst/>
          </a:prstGeom>
        </p:spPr>
      </p:pic>
    </p:spTree>
    <p:extLst>
      <p:ext uri="{BB962C8B-B14F-4D97-AF65-F5344CB8AC3E}">
        <p14:creationId xmlns:p14="http://schemas.microsoft.com/office/powerpoint/2010/main" val="301908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85185E-6 L 0.00053 -0.23565 " pathEditMode="relative" rAng="0" ptsTypes="AA">
                                      <p:cBhvr>
                                        <p:cTn id="6" dur="2000" fill="hold"/>
                                        <p:tgtEl>
                                          <p:spTgt spid="3"/>
                                        </p:tgtEl>
                                        <p:attrNameLst>
                                          <p:attrName>ppt_x</p:attrName>
                                          <p:attrName>ppt_y</p:attrName>
                                        </p:attrNameLst>
                                      </p:cBhvr>
                                      <p:rCtr x="26" y="-11782"/>
                                    </p:animMotion>
                                  </p:childTnLst>
                                </p:cTn>
                              </p:par>
                              <p:par>
                                <p:cTn id="7" presetID="42" presetClass="path" presetSubtype="0" accel="50000" decel="50000" fill="hold" nodeType="withEffect">
                                  <p:stCondLst>
                                    <p:cond delay="0"/>
                                  </p:stCondLst>
                                  <p:childTnLst>
                                    <p:animMotion origin="layout" path="M 3.54167E-6 -3.7037E-6 L -0.00039 -0.15787 " pathEditMode="relative" rAng="0" ptsTypes="AA">
                                      <p:cBhvr>
                                        <p:cTn id="8" dur="2000" fill="hold"/>
                                        <p:tgtEl>
                                          <p:spTgt spid="13"/>
                                        </p:tgtEl>
                                        <p:attrNameLst>
                                          <p:attrName>ppt_x</p:attrName>
                                          <p:attrName>ppt_y</p:attrName>
                                        </p:attrNameLst>
                                      </p:cBhvr>
                                      <p:rCtr x="-26" y="-7894"/>
                                    </p:animMotion>
                                  </p:childTnLst>
                                </p:cTn>
                              </p:par>
                              <p:par>
                                <p:cTn id="9" presetID="42" presetClass="path" presetSubtype="0" accel="50000" decel="50000" fill="hold" nodeType="withEffect">
                                  <p:stCondLst>
                                    <p:cond delay="0"/>
                                  </p:stCondLst>
                                  <p:childTnLst>
                                    <p:animMotion origin="layout" path="M -3.125E-6 -3.7037E-7 L 0.00417 -0.33611 " pathEditMode="relative" rAng="0" ptsTypes="AA">
                                      <p:cBhvr>
                                        <p:cTn id="10" dur="2000" fill="hold"/>
                                        <p:tgtEl>
                                          <p:spTgt spid="15"/>
                                        </p:tgtEl>
                                        <p:attrNameLst>
                                          <p:attrName>ppt_x</p:attrName>
                                          <p:attrName>ppt_y</p:attrName>
                                        </p:attrNameLst>
                                      </p:cBhvr>
                                      <p:rCtr x="208" y="-16806"/>
                                    </p:animMotion>
                                  </p:childTnLst>
                                </p:cTn>
                              </p:par>
                              <p:par>
                                <p:cTn id="11" presetID="42" presetClass="path" presetSubtype="0" accel="50000" decel="50000" fill="hold" nodeType="withEffect">
                                  <p:stCondLst>
                                    <p:cond delay="0"/>
                                  </p:stCondLst>
                                  <p:childTnLst>
                                    <p:animMotion origin="layout" path="M 4.79167E-6 4.81481E-6 L 0.00065 -0.17454 " pathEditMode="relative" rAng="0" ptsTypes="AA">
                                      <p:cBhvr>
                                        <p:cTn id="12" dur="2000" fill="hold"/>
                                        <p:tgtEl>
                                          <p:spTgt spid="11"/>
                                        </p:tgtEl>
                                        <p:attrNameLst>
                                          <p:attrName>ppt_x</p:attrName>
                                          <p:attrName>ppt_y</p:attrName>
                                        </p:attrNameLst>
                                      </p:cBhvr>
                                      <p:rCtr x="26" y="-8727"/>
                                    </p:animMotion>
                                  </p:childTnLst>
                                </p:cTn>
                              </p:par>
                              <p:par>
                                <p:cTn id="13" presetID="42" presetClass="path" presetSubtype="0" accel="50000" decel="50000" fill="hold" nodeType="withEffect">
                                  <p:stCondLst>
                                    <p:cond delay="0"/>
                                  </p:stCondLst>
                                  <p:childTnLst>
                                    <p:animMotion origin="layout" path="M -4.16667E-7 -4.07407E-6 L 0.00247 -0.37129 " pathEditMode="relative" rAng="0" ptsTypes="AA">
                                      <p:cBhvr>
                                        <p:cTn id="14" dur="2000" fill="hold"/>
                                        <p:tgtEl>
                                          <p:spTgt spid="16"/>
                                        </p:tgtEl>
                                        <p:attrNameLst>
                                          <p:attrName>ppt_x</p:attrName>
                                          <p:attrName>ppt_y</p:attrName>
                                        </p:attrNameLst>
                                      </p:cBhvr>
                                      <p:rCtr x="117" y="-18565"/>
                                    </p:animMotion>
                                  </p:childTnLst>
                                </p:cTn>
                              </p:par>
                              <p:par>
                                <p:cTn id="15" presetID="10" presetClass="entr" presetSubtype="0" fill="hold" nodeType="withEffect">
                                  <p:stCondLst>
                                    <p:cond delay="13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13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4123" y="548472"/>
            <a:ext cx="3273448" cy="290833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4123" y="3493370"/>
            <a:ext cx="3273448" cy="290833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2" y="548473"/>
            <a:ext cx="3267499" cy="290304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973" y="3493370"/>
            <a:ext cx="3272431" cy="290743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2972" y="1402139"/>
            <a:ext cx="6584599" cy="3918542"/>
          </a:xfrm>
          <a:prstGeom prst="rect">
            <a:avLst/>
          </a:prstGeom>
        </p:spPr>
      </p:pic>
      <p:pic>
        <p:nvPicPr>
          <p:cNvPr id="6" name="Online Media 5" title="Showcasing some of the Carla Simulation vehicles">
            <a:hlinkClick r:id="" action="ppaction://media"/>
            <a:extLst>
              <a:ext uri="{FF2B5EF4-FFF2-40B4-BE49-F238E27FC236}">
                <a16:creationId xmlns:a16="http://schemas.microsoft.com/office/drawing/2014/main" id="{D6293362-430A-7902-61D0-72D5A69C719D}"/>
              </a:ext>
            </a:extLst>
          </p:cNvPr>
          <p:cNvPicPr>
            <a:picLocks noRot="1" noChangeAspect="1"/>
          </p:cNvPicPr>
          <p:nvPr>
            <a:videoFile r:link="rId1"/>
          </p:nvPr>
        </p:nvPicPr>
        <p:blipFill>
          <a:blip r:embed="rId9"/>
          <a:stretch>
            <a:fillRect/>
          </a:stretch>
        </p:blipFill>
        <p:spPr>
          <a:xfrm>
            <a:off x="7357327" y="1789612"/>
            <a:ext cx="4371700" cy="3278775"/>
          </a:xfrm>
          <a:prstGeom prst="rect">
            <a:avLst/>
          </a:prstGeom>
        </p:spPr>
      </p:pic>
    </p:spTree>
    <p:extLst>
      <p:ext uri="{BB962C8B-B14F-4D97-AF65-F5344CB8AC3E}">
        <p14:creationId xmlns:p14="http://schemas.microsoft.com/office/powerpoint/2010/main" val="109129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xit" presetSubtype="0" fill="hold"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2">
            <a:extLst>
              <a:ext uri="{FF2B5EF4-FFF2-40B4-BE49-F238E27FC236}">
                <a16:creationId xmlns:a16="http://schemas.microsoft.com/office/drawing/2014/main" id="{EF6A5175-2661-4A1A-86BC-969933F70967}"/>
              </a:ext>
            </a:extLst>
          </p:cNvPr>
          <p:cNvGraphicFramePr>
            <a:graphicFrameLocks/>
          </p:cNvGraphicFramePr>
          <p:nvPr>
            <p:extLst>
              <p:ext uri="{D42A27DB-BD31-4B8C-83A1-F6EECF244321}">
                <p14:modId xmlns:p14="http://schemas.microsoft.com/office/powerpoint/2010/main" val="1608445268"/>
              </p:ext>
            </p:extLst>
          </p:nvPr>
        </p:nvGraphicFramePr>
        <p:xfrm>
          <a:off x="879231" y="1755769"/>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543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13259</TotalTime>
  <Words>3963</Words>
  <Application>Microsoft Office PowerPoint</Application>
  <PresentationFormat>Widescreen</PresentationFormat>
  <Paragraphs>216</Paragraphs>
  <Slides>30</Slides>
  <Notes>30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LMRoman12-Regular-Identity-H</vt:lpstr>
      <vt:lpstr>Söhne</vt:lpstr>
      <vt:lpstr>Arial</vt:lpstr>
      <vt:lpstr>Calibri</vt:lpstr>
      <vt:lpstr>Calibri Light</vt:lpstr>
      <vt:lpstr>Office Theme</vt:lpstr>
      <vt:lpstr>Conducción autónoma en tráfico usando aprendizaje profundo de extremo a extremo</vt:lpstr>
      <vt:lpstr>PowerPoint Presentation</vt:lpstr>
      <vt:lpstr>PowerPoint Presentation</vt:lpstr>
      <vt:lpstr>PowerPoint Presentation</vt:lpstr>
      <vt:lpstr>Imitation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Conductor experto</vt:lpstr>
      <vt:lpstr>PowerPoint Presentation</vt:lpstr>
      <vt:lpstr>Conductor experto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Trabajos futuros</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Enrique</dc:creator>
  <cp:lastModifiedBy>Enrique Shinohara Soto</cp:lastModifiedBy>
  <cp:revision>87</cp:revision>
  <dcterms:created xsi:type="dcterms:W3CDTF">2023-03-29T11:51:19Z</dcterms:created>
  <dcterms:modified xsi:type="dcterms:W3CDTF">2023-07-16T20:50:16Z</dcterms:modified>
</cp:coreProperties>
</file>